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8" r:id="rId3"/>
    <p:sldId id="257" r:id="rId4"/>
    <p:sldId id="258" r:id="rId5"/>
    <p:sldId id="260" r:id="rId6"/>
    <p:sldId id="269" r:id="rId7"/>
    <p:sldId id="261" r:id="rId8"/>
    <p:sldId id="262" r:id="rId9"/>
    <p:sldId id="267" r:id="rId10"/>
    <p:sldId id="264" r:id="rId11"/>
    <p:sldId id="265" r:id="rId12"/>
    <p:sldId id="266" r:id="rId13"/>
    <p:sldId id="270"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p:cViewPr varScale="1">
        <p:scale>
          <a:sx n="96" d="100"/>
          <a:sy n="96" d="100"/>
        </p:scale>
        <p:origin x="86"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7B8035A0-F536-40F5-AC0F-D7F0827FB0E9}"/>
              </a:ext>
            </a:extLst>
          </p:cNvPr>
          <p:cNvSpPr>
            <a:spLocks noGrp="1"/>
          </p:cNvSpPr>
          <p:nvPr>
            <p:ph type="ctrTitle"/>
          </p:nvPr>
        </p:nvSpPr>
        <p:spPr>
          <a:xfrm>
            <a:off x="1524000" y="1122363"/>
            <a:ext cx="9144000" cy="2387600"/>
          </a:xfrm>
        </p:spPr>
        <p:txBody>
          <a:bodyPr anchor="b"/>
          <a:lstStyle>
            <a:lvl1pPr algn="ctr">
              <a:defRPr sz="6000"/>
            </a:lvl1pPr>
          </a:lstStyle>
          <a:p>
            <a:r>
              <a:rPr lang="lt-LT"/>
              <a:t>Spustelėję redaguokite stilių</a:t>
            </a:r>
            <a:endParaRPr lang="en-US"/>
          </a:p>
        </p:txBody>
      </p:sp>
      <p:sp>
        <p:nvSpPr>
          <p:cNvPr id="3" name="Antrinis pavadinimas 2">
            <a:extLst>
              <a:ext uri="{FF2B5EF4-FFF2-40B4-BE49-F238E27FC236}">
                <a16:creationId xmlns:a16="http://schemas.microsoft.com/office/drawing/2014/main" id="{CC412AB8-6753-4BD0-B9E6-96ACDDF150A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a:t>Spustelėkite norėdami redaguoti šablono paantraštės stilių</a:t>
            </a:r>
            <a:endParaRPr lang="en-US"/>
          </a:p>
        </p:txBody>
      </p:sp>
      <p:sp>
        <p:nvSpPr>
          <p:cNvPr id="4" name="Datos vietos rezervavimo ženklas 3">
            <a:extLst>
              <a:ext uri="{FF2B5EF4-FFF2-40B4-BE49-F238E27FC236}">
                <a16:creationId xmlns:a16="http://schemas.microsoft.com/office/drawing/2014/main" id="{264DC2FC-35DD-46FB-8A8A-6F967654BD66}"/>
              </a:ext>
            </a:extLst>
          </p:cNvPr>
          <p:cNvSpPr>
            <a:spLocks noGrp="1"/>
          </p:cNvSpPr>
          <p:nvPr>
            <p:ph type="dt" sz="half" idx="10"/>
          </p:nvPr>
        </p:nvSpPr>
        <p:spPr/>
        <p:txBody>
          <a:bodyPr/>
          <a:lstStyle/>
          <a:p>
            <a:fld id="{0BC4EE5D-B305-4016-88AC-E71B02F51AE7}" type="datetimeFigureOut">
              <a:rPr lang="en-US" smtClean="0"/>
              <a:t>2/23/2021</a:t>
            </a:fld>
            <a:endParaRPr lang="en-US"/>
          </a:p>
        </p:txBody>
      </p:sp>
      <p:sp>
        <p:nvSpPr>
          <p:cNvPr id="5" name="Poraštės vietos rezervavimo ženklas 4">
            <a:extLst>
              <a:ext uri="{FF2B5EF4-FFF2-40B4-BE49-F238E27FC236}">
                <a16:creationId xmlns:a16="http://schemas.microsoft.com/office/drawing/2014/main" id="{6A2CE3C8-6DC5-48FC-B8B4-E7E6F0F92401}"/>
              </a:ext>
            </a:extLst>
          </p:cNvPr>
          <p:cNvSpPr>
            <a:spLocks noGrp="1"/>
          </p:cNvSpPr>
          <p:nvPr>
            <p:ph type="ftr" sz="quarter" idx="11"/>
          </p:nvPr>
        </p:nvSpPr>
        <p:spPr/>
        <p:txBody>
          <a:bodyPr/>
          <a:lstStyle/>
          <a:p>
            <a:endParaRPr lang="en-US"/>
          </a:p>
        </p:txBody>
      </p:sp>
      <p:sp>
        <p:nvSpPr>
          <p:cNvPr id="6" name="Skaidrės numerio vietos rezervavimo ženklas 5">
            <a:extLst>
              <a:ext uri="{FF2B5EF4-FFF2-40B4-BE49-F238E27FC236}">
                <a16:creationId xmlns:a16="http://schemas.microsoft.com/office/drawing/2014/main" id="{D5A5A7A8-3BB5-4CF4-85B2-9DAD95BB6EFB}"/>
              </a:ext>
            </a:extLst>
          </p:cNvPr>
          <p:cNvSpPr>
            <a:spLocks noGrp="1"/>
          </p:cNvSpPr>
          <p:nvPr>
            <p:ph type="sldNum" sz="quarter" idx="12"/>
          </p:nvPr>
        </p:nvSpPr>
        <p:spPr/>
        <p:txBody>
          <a:bodyPr/>
          <a:lstStyle/>
          <a:p>
            <a:fld id="{91A3EC9F-8EA0-448A-9904-E1253CA1DF40}" type="slidenum">
              <a:rPr lang="en-US" smtClean="0"/>
              <a:t>‹#›</a:t>
            </a:fld>
            <a:endParaRPr lang="en-US"/>
          </a:p>
        </p:txBody>
      </p:sp>
    </p:spTree>
    <p:extLst>
      <p:ext uri="{BB962C8B-B14F-4D97-AF65-F5344CB8AC3E}">
        <p14:creationId xmlns:p14="http://schemas.microsoft.com/office/powerpoint/2010/main" val="28030465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9D32774-A517-4EB4-9D18-EF65188484A7}"/>
              </a:ext>
            </a:extLst>
          </p:cNvPr>
          <p:cNvSpPr>
            <a:spLocks noGrp="1"/>
          </p:cNvSpPr>
          <p:nvPr>
            <p:ph type="title"/>
          </p:nvPr>
        </p:nvSpPr>
        <p:spPr/>
        <p:txBody>
          <a:bodyPr/>
          <a:lstStyle/>
          <a:p>
            <a:r>
              <a:rPr lang="lt-LT"/>
              <a:t>Spustelėję redaguokite stilių</a:t>
            </a:r>
            <a:endParaRPr lang="en-US"/>
          </a:p>
        </p:txBody>
      </p:sp>
      <p:sp>
        <p:nvSpPr>
          <p:cNvPr id="3" name="Turinio vietos rezervavimo ženklas 2">
            <a:extLst>
              <a:ext uri="{FF2B5EF4-FFF2-40B4-BE49-F238E27FC236}">
                <a16:creationId xmlns:a16="http://schemas.microsoft.com/office/drawing/2014/main" id="{2AB1F755-A845-478D-8352-2BF8D75C949C}"/>
              </a:ext>
            </a:extLst>
          </p:cNvPr>
          <p:cNvSpPr>
            <a:spLocks noGrp="1"/>
          </p:cNvSpPr>
          <p:nvPr>
            <p:ph idx="1"/>
          </p:nvPr>
        </p:nvSpPr>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4" name="Datos vietos rezervavimo ženklas 3">
            <a:extLst>
              <a:ext uri="{FF2B5EF4-FFF2-40B4-BE49-F238E27FC236}">
                <a16:creationId xmlns:a16="http://schemas.microsoft.com/office/drawing/2014/main" id="{82B5628D-FD22-4610-96E5-15C644D50304}"/>
              </a:ext>
            </a:extLst>
          </p:cNvPr>
          <p:cNvSpPr>
            <a:spLocks noGrp="1"/>
          </p:cNvSpPr>
          <p:nvPr>
            <p:ph type="dt" sz="half" idx="10"/>
          </p:nvPr>
        </p:nvSpPr>
        <p:spPr/>
        <p:txBody>
          <a:bodyPr/>
          <a:lstStyle/>
          <a:p>
            <a:fld id="{0BC4EE5D-B305-4016-88AC-E71B02F51AE7}" type="datetimeFigureOut">
              <a:rPr lang="en-US" smtClean="0"/>
              <a:t>2/23/2021</a:t>
            </a:fld>
            <a:endParaRPr lang="en-US"/>
          </a:p>
        </p:txBody>
      </p:sp>
      <p:sp>
        <p:nvSpPr>
          <p:cNvPr id="5" name="Poraštės vietos rezervavimo ženklas 4">
            <a:extLst>
              <a:ext uri="{FF2B5EF4-FFF2-40B4-BE49-F238E27FC236}">
                <a16:creationId xmlns:a16="http://schemas.microsoft.com/office/drawing/2014/main" id="{143B1F15-6F66-42AC-B3E8-810362053782}"/>
              </a:ext>
            </a:extLst>
          </p:cNvPr>
          <p:cNvSpPr>
            <a:spLocks noGrp="1"/>
          </p:cNvSpPr>
          <p:nvPr>
            <p:ph type="ftr" sz="quarter" idx="11"/>
          </p:nvPr>
        </p:nvSpPr>
        <p:spPr/>
        <p:txBody>
          <a:bodyPr/>
          <a:lstStyle/>
          <a:p>
            <a:endParaRPr lang="en-US"/>
          </a:p>
        </p:txBody>
      </p:sp>
      <p:sp>
        <p:nvSpPr>
          <p:cNvPr id="6" name="Skaidrės numerio vietos rezervavimo ženklas 5">
            <a:extLst>
              <a:ext uri="{FF2B5EF4-FFF2-40B4-BE49-F238E27FC236}">
                <a16:creationId xmlns:a16="http://schemas.microsoft.com/office/drawing/2014/main" id="{A07D60BE-8550-4D96-B672-2AB2C004EF71}"/>
              </a:ext>
            </a:extLst>
          </p:cNvPr>
          <p:cNvSpPr>
            <a:spLocks noGrp="1"/>
          </p:cNvSpPr>
          <p:nvPr>
            <p:ph type="sldNum" sz="quarter" idx="12"/>
          </p:nvPr>
        </p:nvSpPr>
        <p:spPr/>
        <p:txBody>
          <a:bodyPr/>
          <a:lstStyle/>
          <a:p>
            <a:fld id="{91A3EC9F-8EA0-448A-9904-E1253CA1DF40}" type="slidenum">
              <a:rPr lang="en-US" smtClean="0"/>
              <a:t>‹#›</a:t>
            </a:fld>
            <a:endParaRPr lang="en-US"/>
          </a:p>
        </p:txBody>
      </p:sp>
    </p:spTree>
    <p:extLst>
      <p:ext uri="{BB962C8B-B14F-4D97-AF65-F5344CB8AC3E}">
        <p14:creationId xmlns:p14="http://schemas.microsoft.com/office/powerpoint/2010/main" val="27095000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4A8610C3-883C-41AA-B637-77858F95369A}"/>
              </a:ext>
            </a:extLst>
          </p:cNvPr>
          <p:cNvSpPr>
            <a:spLocks noGrp="1"/>
          </p:cNvSpPr>
          <p:nvPr>
            <p:ph type="title"/>
          </p:nvPr>
        </p:nvSpPr>
        <p:spPr>
          <a:xfrm>
            <a:off x="831850" y="1709738"/>
            <a:ext cx="10515600" cy="2852737"/>
          </a:xfrm>
        </p:spPr>
        <p:txBody>
          <a:bodyPr anchor="b"/>
          <a:lstStyle>
            <a:lvl1pPr>
              <a:defRPr sz="6000"/>
            </a:lvl1pPr>
          </a:lstStyle>
          <a:p>
            <a:r>
              <a:rPr lang="lt-LT"/>
              <a:t>Spustelėję redaguokite stilių</a:t>
            </a:r>
            <a:endParaRPr lang="en-US"/>
          </a:p>
        </p:txBody>
      </p:sp>
      <p:sp>
        <p:nvSpPr>
          <p:cNvPr id="3" name="Teksto vietos rezervavimo ženklas 2">
            <a:extLst>
              <a:ext uri="{FF2B5EF4-FFF2-40B4-BE49-F238E27FC236}">
                <a16:creationId xmlns:a16="http://schemas.microsoft.com/office/drawing/2014/main" id="{D49BE762-3C45-47B3-B0D3-69D7AFFCC14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lt-LT"/>
              <a:t>Spustelėkite, kad galėtumėte redaguoti šablono teksto stilius</a:t>
            </a:r>
          </a:p>
        </p:txBody>
      </p:sp>
      <p:sp>
        <p:nvSpPr>
          <p:cNvPr id="4" name="Datos vietos rezervavimo ženklas 3">
            <a:extLst>
              <a:ext uri="{FF2B5EF4-FFF2-40B4-BE49-F238E27FC236}">
                <a16:creationId xmlns:a16="http://schemas.microsoft.com/office/drawing/2014/main" id="{8C5C5657-2E74-4843-851B-82D8A2806945}"/>
              </a:ext>
            </a:extLst>
          </p:cNvPr>
          <p:cNvSpPr>
            <a:spLocks noGrp="1"/>
          </p:cNvSpPr>
          <p:nvPr>
            <p:ph type="dt" sz="half" idx="10"/>
          </p:nvPr>
        </p:nvSpPr>
        <p:spPr/>
        <p:txBody>
          <a:bodyPr/>
          <a:lstStyle/>
          <a:p>
            <a:fld id="{0BC4EE5D-B305-4016-88AC-E71B02F51AE7}" type="datetimeFigureOut">
              <a:rPr lang="en-US" smtClean="0"/>
              <a:t>2/23/2021</a:t>
            </a:fld>
            <a:endParaRPr lang="en-US"/>
          </a:p>
        </p:txBody>
      </p:sp>
      <p:sp>
        <p:nvSpPr>
          <p:cNvPr id="5" name="Poraštės vietos rezervavimo ženklas 4">
            <a:extLst>
              <a:ext uri="{FF2B5EF4-FFF2-40B4-BE49-F238E27FC236}">
                <a16:creationId xmlns:a16="http://schemas.microsoft.com/office/drawing/2014/main" id="{8B41CCE3-2B36-441B-BC1E-215F48348C4B}"/>
              </a:ext>
            </a:extLst>
          </p:cNvPr>
          <p:cNvSpPr>
            <a:spLocks noGrp="1"/>
          </p:cNvSpPr>
          <p:nvPr>
            <p:ph type="ftr" sz="quarter" idx="11"/>
          </p:nvPr>
        </p:nvSpPr>
        <p:spPr/>
        <p:txBody>
          <a:bodyPr/>
          <a:lstStyle/>
          <a:p>
            <a:endParaRPr lang="en-US"/>
          </a:p>
        </p:txBody>
      </p:sp>
      <p:sp>
        <p:nvSpPr>
          <p:cNvPr id="6" name="Skaidrės numerio vietos rezervavimo ženklas 5">
            <a:extLst>
              <a:ext uri="{FF2B5EF4-FFF2-40B4-BE49-F238E27FC236}">
                <a16:creationId xmlns:a16="http://schemas.microsoft.com/office/drawing/2014/main" id="{D8C904E9-1575-40DB-B255-C78B48084A07}"/>
              </a:ext>
            </a:extLst>
          </p:cNvPr>
          <p:cNvSpPr>
            <a:spLocks noGrp="1"/>
          </p:cNvSpPr>
          <p:nvPr>
            <p:ph type="sldNum" sz="quarter" idx="12"/>
          </p:nvPr>
        </p:nvSpPr>
        <p:spPr/>
        <p:txBody>
          <a:bodyPr/>
          <a:lstStyle/>
          <a:p>
            <a:fld id="{91A3EC9F-8EA0-448A-9904-E1253CA1DF40}" type="slidenum">
              <a:rPr lang="en-US" smtClean="0"/>
              <a:t>‹#›</a:t>
            </a:fld>
            <a:endParaRPr lang="en-US"/>
          </a:p>
        </p:txBody>
      </p:sp>
    </p:spTree>
    <p:extLst>
      <p:ext uri="{BB962C8B-B14F-4D97-AF65-F5344CB8AC3E}">
        <p14:creationId xmlns:p14="http://schemas.microsoft.com/office/powerpoint/2010/main" val="21770686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F3580A03-F4B6-44C8-954A-9F5C417C14A4}"/>
              </a:ext>
            </a:extLst>
          </p:cNvPr>
          <p:cNvSpPr>
            <a:spLocks noGrp="1"/>
          </p:cNvSpPr>
          <p:nvPr>
            <p:ph type="title"/>
          </p:nvPr>
        </p:nvSpPr>
        <p:spPr/>
        <p:txBody>
          <a:bodyPr/>
          <a:lstStyle/>
          <a:p>
            <a:r>
              <a:rPr lang="lt-LT"/>
              <a:t>Spustelėję redaguokite stilių</a:t>
            </a:r>
            <a:endParaRPr lang="en-US"/>
          </a:p>
        </p:txBody>
      </p:sp>
      <p:sp>
        <p:nvSpPr>
          <p:cNvPr id="3" name="Turinio vietos rezervavimo ženklas 2">
            <a:extLst>
              <a:ext uri="{FF2B5EF4-FFF2-40B4-BE49-F238E27FC236}">
                <a16:creationId xmlns:a16="http://schemas.microsoft.com/office/drawing/2014/main" id="{665F2B15-89D1-4E61-8BE1-4FC45870DE42}"/>
              </a:ext>
            </a:extLst>
          </p:cNvPr>
          <p:cNvSpPr>
            <a:spLocks noGrp="1"/>
          </p:cNvSpPr>
          <p:nvPr>
            <p:ph sz="half" idx="1"/>
          </p:nvPr>
        </p:nvSpPr>
        <p:spPr>
          <a:xfrm>
            <a:off x="838200" y="1825625"/>
            <a:ext cx="5181600" cy="435133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4" name="Turinio vietos rezervavimo ženklas 3">
            <a:extLst>
              <a:ext uri="{FF2B5EF4-FFF2-40B4-BE49-F238E27FC236}">
                <a16:creationId xmlns:a16="http://schemas.microsoft.com/office/drawing/2014/main" id="{949D6149-9033-48F2-B2EB-07080027BA5A}"/>
              </a:ext>
            </a:extLst>
          </p:cNvPr>
          <p:cNvSpPr>
            <a:spLocks noGrp="1"/>
          </p:cNvSpPr>
          <p:nvPr>
            <p:ph sz="half" idx="2"/>
          </p:nvPr>
        </p:nvSpPr>
        <p:spPr>
          <a:xfrm>
            <a:off x="6172200" y="1825625"/>
            <a:ext cx="5181600" cy="435133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5" name="Datos vietos rezervavimo ženklas 4">
            <a:extLst>
              <a:ext uri="{FF2B5EF4-FFF2-40B4-BE49-F238E27FC236}">
                <a16:creationId xmlns:a16="http://schemas.microsoft.com/office/drawing/2014/main" id="{564918BF-4B42-4597-AA71-8915777CE183}"/>
              </a:ext>
            </a:extLst>
          </p:cNvPr>
          <p:cNvSpPr>
            <a:spLocks noGrp="1"/>
          </p:cNvSpPr>
          <p:nvPr>
            <p:ph type="dt" sz="half" idx="10"/>
          </p:nvPr>
        </p:nvSpPr>
        <p:spPr/>
        <p:txBody>
          <a:bodyPr/>
          <a:lstStyle/>
          <a:p>
            <a:fld id="{0BC4EE5D-B305-4016-88AC-E71B02F51AE7}" type="datetimeFigureOut">
              <a:rPr lang="en-US" smtClean="0"/>
              <a:t>2/23/2021</a:t>
            </a:fld>
            <a:endParaRPr lang="en-US"/>
          </a:p>
        </p:txBody>
      </p:sp>
      <p:sp>
        <p:nvSpPr>
          <p:cNvPr id="6" name="Poraštės vietos rezervavimo ženklas 5">
            <a:extLst>
              <a:ext uri="{FF2B5EF4-FFF2-40B4-BE49-F238E27FC236}">
                <a16:creationId xmlns:a16="http://schemas.microsoft.com/office/drawing/2014/main" id="{2EACEA3A-65B9-4205-BCC1-0E8E98348D11}"/>
              </a:ext>
            </a:extLst>
          </p:cNvPr>
          <p:cNvSpPr>
            <a:spLocks noGrp="1"/>
          </p:cNvSpPr>
          <p:nvPr>
            <p:ph type="ftr" sz="quarter" idx="11"/>
          </p:nvPr>
        </p:nvSpPr>
        <p:spPr/>
        <p:txBody>
          <a:bodyPr/>
          <a:lstStyle/>
          <a:p>
            <a:endParaRPr lang="en-US"/>
          </a:p>
        </p:txBody>
      </p:sp>
      <p:sp>
        <p:nvSpPr>
          <p:cNvPr id="7" name="Skaidrės numerio vietos rezervavimo ženklas 6">
            <a:extLst>
              <a:ext uri="{FF2B5EF4-FFF2-40B4-BE49-F238E27FC236}">
                <a16:creationId xmlns:a16="http://schemas.microsoft.com/office/drawing/2014/main" id="{57603439-56E8-45E3-B92C-0734BCAB1BBF}"/>
              </a:ext>
            </a:extLst>
          </p:cNvPr>
          <p:cNvSpPr>
            <a:spLocks noGrp="1"/>
          </p:cNvSpPr>
          <p:nvPr>
            <p:ph type="sldNum" sz="quarter" idx="12"/>
          </p:nvPr>
        </p:nvSpPr>
        <p:spPr/>
        <p:txBody>
          <a:bodyPr/>
          <a:lstStyle/>
          <a:p>
            <a:fld id="{91A3EC9F-8EA0-448A-9904-E1253CA1DF40}" type="slidenum">
              <a:rPr lang="en-US" smtClean="0"/>
              <a:t>‹#›</a:t>
            </a:fld>
            <a:endParaRPr lang="en-US"/>
          </a:p>
        </p:txBody>
      </p:sp>
    </p:spTree>
    <p:extLst>
      <p:ext uri="{BB962C8B-B14F-4D97-AF65-F5344CB8AC3E}">
        <p14:creationId xmlns:p14="http://schemas.microsoft.com/office/powerpoint/2010/main" val="40517485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FEED85A5-6CD8-452B-95B8-4F8048CBF894}"/>
              </a:ext>
            </a:extLst>
          </p:cNvPr>
          <p:cNvSpPr>
            <a:spLocks noGrp="1"/>
          </p:cNvSpPr>
          <p:nvPr>
            <p:ph type="title"/>
          </p:nvPr>
        </p:nvSpPr>
        <p:spPr>
          <a:xfrm>
            <a:off x="839788" y="365125"/>
            <a:ext cx="10515600" cy="1325563"/>
          </a:xfrm>
        </p:spPr>
        <p:txBody>
          <a:bodyPr/>
          <a:lstStyle/>
          <a:p>
            <a:r>
              <a:rPr lang="lt-LT"/>
              <a:t>Spustelėję redaguokite stilių</a:t>
            </a:r>
            <a:endParaRPr lang="en-US"/>
          </a:p>
        </p:txBody>
      </p:sp>
      <p:sp>
        <p:nvSpPr>
          <p:cNvPr id="3" name="Teksto vietos rezervavimo ženklas 2">
            <a:extLst>
              <a:ext uri="{FF2B5EF4-FFF2-40B4-BE49-F238E27FC236}">
                <a16:creationId xmlns:a16="http://schemas.microsoft.com/office/drawing/2014/main" id="{8D52CDB0-0EA7-40AD-A9E3-FCF57B50A44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4" name="Turinio vietos rezervavimo ženklas 3">
            <a:extLst>
              <a:ext uri="{FF2B5EF4-FFF2-40B4-BE49-F238E27FC236}">
                <a16:creationId xmlns:a16="http://schemas.microsoft.com/office/drawing/2014/main" id="{25445DD4-5EC3-4549-9199-907D2011F494}"/>
              </a:ext>
            </a:extLst>
          </p:cNvPr>
          <p:cNvSpPr>
            <a:spLocks noGrp="1"/>
          </p:cNvSpPr>
          <p:nvPr>
            <p:ph sz="half" idx="2"/>
          </p:nvPr>
        </p:nvSpPr>
        <p:spPr>
          <a:xfrm>
            <a:off x="839788" y="2505075"/>
            <a:ext cx="5157787" cy="368458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5" name="Teksto vietos rezervavimo ženklas 4">
            <a:extLst>
              <a:ext uri="{FF2B5EF4-FFF2-40B4-BE49-F238E27FC236}">
                <a16:creationId xmlns:a16="http://schemas.microsoft.com/office/drawing/2014/main" id="{AA70931B-DF6B-4086-B653-ED3F0D28C65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6" name="Turinio vietos rezervavimo ženklas 5">
            <a:extLst>
              <a:ext uri="{FF2B5EF4-FFF2-40B4-BE49-F238E27FC236}">
                <a16:creationId xmlns:a16="http://schemas.microsoft.com/office/drawing/2014/main" id="{15B52AE3-B8FD-41E5-BCA9-A6D9489B686B}"/>
              </a:ext>
            </a:extLst>
          </p:cNvPr>
          <p:cNvSpPr>
            <a:spLocks noGrp="1"/>
          </p:cNvSpPr>
          <p:nvPr>
            <p:ph sz="quarter" idx="4"/>
          </p:nvPr>
        </p:nvSpPr>
        <p:spPr>
          <a:xfrm>
            <a:off x="6172200" y="2505075"/>
            <a:ext cx="5183188" cy="368458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7" name="Datos vietos rezervavimo ženklas 6">
            <a:extLst>
              <a:ext uri="{FF2B5EF4-FFF2-40B4-BE49-F238E27FC236}">
                <a16:creationId xmlns:a16="http://schemas.microsoft.com/office/drawing/2014/main" id="{FE8C9BB6-F00C-4478-B1D3-A455B59EA8DE}"/>
              </a:ext>
            </a:extLst>
          </p:cNvPr>
          <p:cNvSpPr>
            <a:spLocks noGrp="1"/>
          </p:cNvSpPr>
          <p:nvPr>
            <p:ph type="dt" sz="half" idx="10"/>
          </p:nvPr>
        </p:nvSpPr>
        <p:spPr/>
        <p:txBody>
          <a:bodyPr/>
          <a:lstStyle/>
          <a:p>
            <a:fld id="{0BC4EE5D-B305-4016-88AC-E71B02F51AE7}" type="datetimeFigureOut">
              <a:rPr lang="en-US" smtClean="0"/>
              <a:t>2/23/2021</a:t>
            </a:fld>
            <a:endParaRPr lang="en-US"/>
          </a:p>
        </p:txBody>
      </p:sp>
      <p:sp>
        <p:nvSpPr>
          <p:cNvPr id="8" name="Poraštės vietos rezervavimo ženklas 7">
            <a:extLst>
              <a:ext uri="{FF2B5EF4-FFF2-40B4-BE49-F238E27FC236}">
                <a16:creationId xmlns:a16="http://schemas.microsoft.com/office/drawing/2014/main" id="{F0ADB209-FA0E-4BFB-834C-29FB807BF3A9}"/>
              </a:ext>
            </a:extLst>
          </p:cNvPr>
          <p:cNvSpPr>
            <a:spLocks noGrp="1"/>
          </p:cNvSpPr>
          <p:nvPr>
            <p:ph type="ftr" sz="quarter" idx="11"/>
          </p:nvPr>
        </p:nvSpPr>
        <p:spPr/>
        <p:txBody>
          <a:bodyPr/>
          <a:lstStyle/>
          <a:p>
            <a:endParaRPr lang="en-US"/>
          </a:p>
        </p:txBody>
      </p:sp>
      <p:sp>
        <p:nvSpPr>
          <p:cNvPr id="9" name="Skaidrės numerio vietos rezervavimo ženklas 8">
            <a:extLst>
              <a:ext uri="{FF2B5EF4-FFF2-40B4-BE49-F238E27FC236}">
                <a16:creationId xmlns:a16="http://schemas.microsoft.com/office/drawing/2014/main" id="{823211EF-6319-4AAB-B67F-AAF38CAE0F0C}"/>
              </a:ext>
            </a:extLst>
          </p:cNvPr>
          <p:cNvSpPr>
            <a:spLocks noGrp="1"/>
          </p:cNvSpPr>
          <p:nvPr>
            <p:ph type="sldNum" sz="quarter" idx="12"/>
          </p:nvPr>
        </p:nvSpPr>
        <p:spPr/>
        <p:txBody>
          <a:bodyPr/>
          <a:lstStyle/>
          <a:p>
            <a:fld id="{91A3EC9F-8EA0-448A-9904-E1253CA1DF40}" type="slidenum">
              <a:rPr lang="en-US" smtClean="0"/>
              <a:t>‹#›</a:t>
            </a:fld>
            <a:endParaRPr lang="en-US"/>
          </a:p>
        </p:txBody>
      </p:sp>
    </p:spTree>
    <p:extLst>
      <p:ext uri="{BB962C8B-B14F-4D97-AF65-F5344CB8AC3E}">
        <p14:creationId xmlns:p14="http://schemas.microsoft.com/office/powerpoint/2010/main" val="34030493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8B5D3418-282C-4019-A7D8-645A23485DA7}"/>
              </a:ext>
            </a:extLst>
          </p:cNvPr>
          <p:cNvSpPr>
            <a:spLocks noGrp="1"/>
          </p:cNvSpPr>
          <p:nvPr>
            <p:ph type="title"/>
          </p:nvPr>
        </p:nvSpPr>
        <p:spPr/>
        <p:txBody>
          <a:bodyPr/>
          <a:lstStyle/>
          <a:p>
            <a:r>
              <a:rPr lang="lt-LT"/>
              <a:t>Spustelėję redaguokite stilių</a:t>
            </a:r>
            <a:endParaRPr lang="en-US"/>
          </a:p>
        </p:txBody>
      </p:sp>
      <p:sp>
        <p:nvSpPr>
          <p:cNvPr id="3" name="Datos vietos rezervavimo ženklas 2">
            <a:extLst>
              <a:ext uri="{FF2B5EF4-FFF2-40B4-BE49-F238E27FC236}">
                <a16:creationId xmlns:a16="http://schemas.microsoft.com/office/drawing/2014/main" id="{9C505DD1-6332-4E0B-BB5B-CF286E044E34}"/>
              </a:ext>
            </a:extLst>
          </p:cNvPr>
          <p:cNvSpPr>
            <a:spLocks noGrp="1"/>
          </p:cNvSpPr>
          <p:nvPr>
            <p:ph type="dt" sz="half" idx="10"/>
          </p:nvPr>
        </p:nvSpPr>
        <p:spPr/>
        <p:txBody>
          <a:bodyPr/>
          <a:lstStyle/>
          <a:p>
            <a:fld id="{0BC4EE5D-B305-4016-88AC-E71B02F51AE7}" type="datetimeFigureOut">
              <a:rPr lang="en-US" smtClean="0"/>
              <a:t>2/23/2021</a:t>
            </a:fld>
            <a:endParaRPr lang="en-US"/>
          </a:p>
        </p:txBody>
      </p:sp>
      <p:sp>
        <p:nvSpPr>
          <p:cNvPr id="4" name="Poraštės vietos rezervavimo ženklas 3">
            <a:extLst>
              <a:ext uri="{FF2B5EF4-FFF2-40B4-BE49-F238E27FC236}">
                <a16:creationId xmlns:a16="http://schemas.microsoft.com/office/drawing/2014/main" id="{FC813F30-1942-4155-AA0E-B191B6507749}"/>
              </a:ext>
            </a:extLst>
          </p:cNvPr>
          <p:cNvSpPr>
            <a:spLocks noGrp="1"/>
          </p:cNvSpPr>
          <p:nvPr>
            <p:ph type="ftr" sz="quarter" idx="11"/>
          </p:nvPr>
        </p:nvSpPr>
        <p:spPr/>
        <p:txBody>
          <a:bodyPr/>
          <a:lstStyle/>
          <a:p>
            <a:endParaRPr lang="en-US"/>
          </a:p>
        </p:txBody>
      </p:sp>
      <p:sp>
        <p:nvSpPr>
          <p:cNvPr id="5" name="Skaidrės numerio vietos rezervavimo ženklas 4">
            <a:extLst>
              <a:ext uri="{FF2B5EF4-FFF2-40B4-BE49-F238E27FC236}">
                <a16:creationId xmlns:a16="http://schemas.microsoft.com/office/drawing/2014/main" id="{45183C66-0857-4735-9BC5-2EFCFF8AD8C9}"/>
              </a:ext>
            </a:extLst>
          </p:cNvPr>
          <p:cNvSpPr>
            <a:spLocks noGrp="1"/>
          </p:cNvSpPr>
          <p:nvPr>
            <p:ph type="sldNum" sz="quarter" idx="12"/>
          </p:nvPr>
        </p:nvSpPr>
        <p:spPr/>
        <p:txBody>
          <a:bodyPr/>
          <a:lstStyle/>
          <a:p>
            <a:fld id="{91A3EC9F-8EA0-448A-9904-E1253CA1DF40}" type="slidenum">
              <a:rPr lang="en-US" smtClean="0"/>
              <a:t>‹#›</a:t>
            </a:fld>
            <a:endParaRPr lang="en-US"/>
          </a:p>
        </p:txBody>
      </p:sp>
    </p:spTree>
    <p:extLst>
      <p:ext uri="{BB962C8B-B14F-4D97-AF65-F5344CB8AC3E}">
        <p14:creationId xmlns:p14="http://schemas.microsoft.com/office/powerpoint/2010/main" val="24380377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a:extLst>
              <a:ext uri="{FF2B5EF4-FFF2-40B4-BE49-F238E27FC236}">
                <a16:creationId xmlns:a16="http://schemas.microsoft.com/office/drawing/2014/main" id="{0A68DD3B-850F-4B9B-A980-BDD60D837A33}"/>
              </a:ext>
            </a:extLst>
          </p:cNvPr>
          <p:cNvSpPr>
            <a:spLocks noGrp="1"/>
          </p:cNvSpPr>
          <p:nvPr>
            <p:ph type="dt" sz="half" idx="10"/>
          </p:nvPr>
        </p:nvSpPr>
        <p:spPr/>
        <p:txBody>
          <a:bodyPr/>
          <a:lstStyle/>
          <a:p>
            <a:fld id="{0BC4EE5D-B305-4016-88AC-E71B02F51AE7}" type="datetimeFigureOut">
              <a:rPr lang="en-US" smtClean="0"/>
              <a:t>2/23/2021</a:t>
            </a:fld>
            <a:endParaRPr lang="en-US"/>
          </a:p>
        </p:txBody>
      </p:sp>
      <p:sp>
        <p:nvSpPr>
          <p:cNvPr id="3" name="Poraštės vietos rezervavimo ženklas 2">
            <a:extLst>
              <a:ext uri="{FF2B5EF4-FFF2-40B4-BE49-F238E27FC236}">
                <a16:creationId xmlns:a16="http://schemas.microsoft.com/office/drawing/2014/main" id="{BCB558EA-E68D-42DE-B83B-872CE5B64850}"/>
              </a:ext>
            </a:extLst>
          </p:cNvPr>
          <p:cNvSpPr>
            <a:spLocks noGrp="1"/>
          </p:cNvSpPr>
          <p:nvPr>
            <p:ph type="ftr" sz="quarter" idx="11"/>
          </p:nvPr>
        </p:nvSpPr>
        <p:spPr/>
        <p:txBody>
          <a:bodyPr/>
          <a:lstStyle/>
          <a:p>
            <a:endParaRPr lang="en-US"/>
          </a:p>
        </p:txBody>
      </p:sp>
      <p:sp>
        <p:nvSpPr>
          <p:cNvPr id="4" name="Skaidrės numerio vietos rezervavimo ženklas 3">
            <a:extLst>
              <a:ext uri="{FF2B5EF4-FFF2-40B4-BE49-F238E27FC236}">
                <a16:creationId xmlns:a16="http://schemas.microsoft.com/office/drawing/2014/main" id="{B1086CBD-4E61-4A05-834B-DAA565CAB3F2}"/>
              </a:ext>
            </a:extLst>
          </p:cNvPr>
          <p:cNvSpPr>
            <a:spLocks noGrp="1"/>
          </p:cNvSpPr>
          <p:nvPr>
            <p:ph type="sldNum" sz="quarter" idx="12"/>
          </p:nvPr>
        </p:nvSpPr>
        <p:spPr/>
        <p:txBody>
          <a:bodyPr/>
          <a:lstStyle/>
          <a:p>
            <a:fld id="{91A3EC9F-8EA0-448A-9904-E1253CA1DF40}" type="slidenum">
              <a:rPr lang="en-US" smtClean="0"/>
              <a:t>‹#›</a:t>
            </a:fld>
            <a:endParaRPr lang="en-US"/>
          </a:p>
        </p:txBody>
      </p:sp>
    </p:spTree>
    <p:extLst>
      <p:ext uri="{BB962C8B-B14F-4D97-AF65-F5344CB8AC3E}">
        <p14:creationId xmlns:p14="http://schemas.microsoft.com/office/powerpoint/2010/main" val="15169309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E79BE162-A969-43C5-B196-EB6EE3EAF1CA}"/>
              </a:ext>
            </a:extLst>
          </p:cNvPr>
          <p:cNvSpPr>
            <a:spLocks noGrp="1"/>
          </p:cNvSpPr>
          <p:nvPr>
            <p:ph type="title"/>
          </p:nvPr>
        </p:nvSpPr>
        <p:spPr>
          <a:xfrm>
            <a:off x="839788" y="457200"/>
            <a:ext cx="3932237" cy="1600200"/>
          </a:xfrm>
        </p:spPr>
        <p:txBody>
          <a:bodyPr anchor="b"/>
          <a:lstStyle>
            <a:lvl1pPr>
              <a:defRPr sz="3200"/>
            </a:lvl1pPr>
          </a:lstStyle>
          <a:p>
            <a:r>
              <a:rPr lang="lt-LT"/>
              <a:t>Spustelėję redaguokite stilių</a:t>
            </a:r>
            <a:endParaRPr lang="en-US"/>
          </a:p>
        </p:txBody>
      </p:sp>
      <p:sp>
        <p:nvSpPr>
          <p:cNvPr id="3" name="Turinio vietos rezervavimo ženklas 2">
            <a:extLst>
              <a:ext uri="{FF2B5EF4-FFF2-40B4-BE49-F238E27FC236}">
                <a16:creationId xmlns:a16="http://schemas.microsoft.com/office/drawing/2014/main" id="{6C6A56A5-5031-4AAA-A80F-D2E0B3341B4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4" name="Teksto vietos rezervavimo ženklas 3">
            <a:extLst>
              <a:ext uri="{FF2B5EF4-FFF2-40B4-BE49-F238E27FC236}">
                <a16:creationId xmlns:a16="http://schemas.microsoft.com/office/drawing/2014/main" id="{7CA28342-ABDE-40DB-BD5F-E486E979D4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5" name="Datos vietos rezervavimo ženklas 4">
            <a:extLst>
              <a:ext uri="{FF2B5EF4-FFF2-40B4-BE49-F238E27FC236}">
                <a16:creationId xmlns:a16="http://schemas.microsoft.com/office/drawing/2014/main" id="{DAAAE5F4-84F4-41AC-83B3-196ABB4FC459}"/>
              </a:ext>
            </a:extLst>
          </p:cNvPr>
          <p:cNvSpPr>
            <a:spLocks noGrp="1"/>
          </p:cNvSpPr>
          <p:nvPr>
            <p:ph type="dt" sz="half" idx="10"/>
          </p:nvPr>
        </p:nvSpPr>
        <p:spPr/>
        <p:txBody>
          <a:bodyPr/>
          <a:lstStyle/>
          <a:p>
            <a:fld id="{0BC4EE5D-B305-4016-88AC-E71B02F51AE7}" type="datetimeFigureOut">
              <a:rPr lang="en-US" smtClean="0"/>
              <a:t>2/23/2021</a:t>
            </a:fld>
            <a:endParaRPr lang="en-US"/>
          </a:p>
        </p:txBody>
      </p:sp>
      <p:sp>
        <p:nvSpPr>
          <p:cNvPr id="6" name="Poraštės vietos rezervavimo ženklas 5">
            <a:extLst>
              <a:ext uri="{FF2B5EF4-FFF2-40B4-BE49-F238E27FC236}">
                <a16:creationId xmlns:a16="http://schemas.microsoft.com/office/drawing/2014/main" id="{7B1C4F69-6AB6-44ED-A45B-E2B362107E58}"/>
              </a:ext>
            </a:extLst>
          </p:cNvPr>
          <p:cNvSpPr>
            <a:spLocks noGrp="1"/>
          </p:cNvSpPr>
          <p:nvPr>
            <p:ph type="ftr" sz="quarter" idx="11"/>
          </p:nvPr>
        </p:nvSpPr>
        <p:spPr/>
        <p:txBody>
          <a:bodyPr/>
          <a:lstStyle/>
          <a:p>
            <a:endParaRPr lang="en-US"/>
          </a:p>
        </p:txBody>
      </p:sp>
      <p:sp>
        <p:nvSpPr>
          <p:cNvPr id="7" name="Skaidrės numerio vietos rezervavimo ženklas 6">
            <a:extLst>
              <a:ext uri="{FF2B5EF4-FFF2-40B4-BE49-F238E27FC236}">
                <a16:creationId xmlns:a16="http://schemas.microsoft.com/office/drawing/2014/main" id="{7EA1E3C1-A92E-42B3-BEB8-141C2ACF2C76}"/>
              </a:ext>
            </a:extLst>
          </p:cNvPr>
          <p:cNvSpPr>
            <a:spLocks noGrp="1"/>
          </p:cNvSpPr>
          <p:nvPr>
            <p:ph type="sldNum" sz="quarter" idx="12"/>
          </p:nvPr>
        </p:nvSpPr>
        <p:spPr/>
        <p:txBody>
          <a:bodyPr/>
          <a:lstStyle/>
          <a:p>
            <a:fld id="{91A3EC9F-8EA0-448A-9904-E1253CA1DF40}" type="slidenum">
              <a:rPr lang="en-US" smtClean="0"/>
              <a:t>‹#›</a:t>
            </a:fld>
            <a:endParaRPr lang="en-US"/>
          </a:p>
        </p:txBody>
      </p:sp>
    </p:spTree>
    <p:extLst>
      <p:ext uri="{BB962C8B-B14F-4D97-AF65-F5344CB8AC3E}">
        <p14:creationId xmlns:p14="http://schemas.microsoft.com/office/powerpoint/2010/main" val="41702221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6D62AAC5-59C0-441F-9BBF-D590C059DED4}"/>
              </a:ext>
            </a:extLst>
          </p:cNvPr>
          <p:cNvSpPr>
            <a:spLocks noGrp="1"/>
          </p:cNvSpPr>
          <p:nvPr>
            <p:ph type="title"/>
          </p:nvPr>
        </p:nvSpPr>
        <p:spPr>
          <a:xfrm>
            <a:off x="839788" y="457200"/>
            <a:ext cx="3932237" cy="1600200"/>
          </a:xfrm>
        </p:spPr>
        <p:txBody>
          <a:bodyPr anchor="b"/>
          <a:lstStyle>
            <a:lvl1pPr>
              <a:defRPr sz="3200"/>
            </a:lvl1pPr>
          </a:lstStyle>
          <a:p>
            <a:r>
              <a:rPr lang="lt-LT"/>
              <a:t>Spustelėję redaguokite stilių</a:t>
            </a:r>
            <a:endParaRPr lang="en-US"/>
          </a:p>
        </p:txBody>
      </p:sp>
      <p:sp>
        <p:nvSpPr>
          <p:cNvPr id="3" name="Paveikslėlio vietos rezervavimo ženklas 2">
            <a:extLst>
              <a:ext uri="{FF2B5EF4-FFF2-40B4-BE49-F238E27FC236}">
                <a16:creationId xmlns:a16="http://schemas.microsoft.com/office/drawing/2014/main" id="{FF82D2FD-2E67-4CA7-917B-8D4B1CA9D85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ksto vietos rezervavimo ženklas 3">
            <a:extLst>
              <a:ext uri="{FF2B5EF4-FFF2-40B4-BE49-F238E27FC236}">
                <a16:creationId xmlns:a16="http://schemas.microsoft.com/office/drawing/2014/main" id="{CB09C0FF-C845-4A5E-8B77-13ADC26D3B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5" name="Datos vietos rezervavimo ženklas 4">
            <a:extLst>
              <a:ext uri="{FF2B5EF4-FFF2-40B4-BE49-F238E27FC236}">
                <a16:creationId xmlns:a16="http://schemas.microsoft.com/office/drawing/2014/main" id="{69336736-91CF-48A7-A2B5-B2CB138002FF}"/>
              </a:ext>
            </a:extLst>
          </p:cNvPr>
          <p:cNvSpPr>
            <a:spLocks noGrp="1"/>
          </p:cNvSpPr>
          <p:nvPr>
            <p:ph type="dt" sz="half" idx="10"/>
          </p:nvPr>
        </p:nvSpPr>
        <p:spPr/>
        <p:txBody>
          <a:bodyPr/>
          <a:lstStyle/>
          <a:p>
            <a:fld id="{0BC4EE5D-B305-4016-88AC-E71B02F51AE7}" type="datetimeFigureOut">
              <a:rPr lang="en-US" smtClean="0"/>
              <a:t>2/23/2021</a:t>
            </a:fld>
            <a:endParaRPr lang="en-US"/>
          </a:p>
        </p:txBody>
      </p:sp>
      <p:sp>
        <p:nvSpPr>
          <p:cNvPr id="6" name="Poraštės vietos rezervavimo ženklas 5">
            <a:extLst>
              <a:ext uri="{FF2B5EF4-FFF2-40B4-BE49-F238E27FC236}">
                <a16:creationId xmlns:a16="http://schemas.microsoft.com/office/drawing/2014/main" id="{9849ADF2-D9D8-491F-BFD2-824978B85B65}"/>
              </a:ext>
            </a:extLst>
          </p:cNvPr>
          <p:cNvSpPr>
            <a:spLocks noGrp="1"/>
          </p:cNvSpPr>
          <p:nvPr>
            <p:ph type="ftr" sz="quarter" idx="11"/>
          </p:nvPr>
        </p:nvSpPr>
        <p:spPr/>
        <p:txBody>
          <a:bodyPr/>
          <a:lstStyle/>
          <a:p>
            <a:endParaRPr lang="en-US"/>
          </a:p>
        </p:txBody>
      </p:sp>
      <p:sp>
        <p:nvSpPr>
          <p:cNvPr id="7" name="Skaidrės numerio vietos rezervavimo ženklas 6">
            <a:extLst>
              <a:ext uri="{FF2B5EF4-FFF2-40B4-BE49-F238E27FC236}">
                <a16:creationId xmlns:a16="http://schemas.microsoft.com/office/drawing/2014/main" id="{94336EF3-89FB-4EF9-9232-7526C64415EC}"/>
              </a:ext>
            </a:extLst>
          </p:cNvPr>
          <p:cNvSpPr>
            <a:spLocks noGrp="1"/>
          </p:cNvSpPr>
          <p:nvPr>
            <p:ph type="sldNum" sz="quarter" idx="12"/>
          </p:nvPr>
        </p:nvSpPr>
        <p:spPr/>
        <p:txBody>
          <a:bodyPr/>
          <a:lstStyle/>
          <a:p>
            <a:fld id="{91A3EC9F-8EA0-448A-9904-E1253CA1DF40}" type="slidenum">
              <a:rPr lang="en-US" smtClean="0"/>
              <a:t>‹#›</a:t>
            </a:fld>
            <a:endParaRPr lang="en-US"/>
          </a:p>
        </p:txBody>
      </p:sp>
    </p:spTree>
    <p:extLst>
      <p:ext uri="{BB962C8B-B14F-4D97-AF65-F5344CB8AC3E}">
        <p14:creationId xmlns:p14="http://schemas.microsoft.com/office/powerpoint/2010/main" val="26241295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09D7B71B-FEE2-43D5-AD94-CC6B7DA418D3}"/>
              </a:ext>
            </a:extLst>
          </p:cNvPr>
          <p:cNvSpPr>
            <a:spLocks noGrp="1"/>
          </p:cNvSpPr>
          <p:nvPr>
            <p:ph type="title"/>
          </p:nvPr>
        </p:nvSpPr>
        <p:spPr/>
        <p:txBody>
          <a:bodyPr/>
          <a:lstStyle/>
          <a:p>
            <a:r>
              <a:rPr lang="lt-LT"/>
              <a:t>Spustelėję redaguokite stilių</a:t>
            </a:r>
            <a:endParaRPr lang="en-US"/>
          </a:p>
        </p:txBody>
      </p:sp>
      <p:sp>
        <p:nvSpPr>
          <p:cNvPr id="3" name="Vertikalaus teksto vietos rezervavimo ženklas 2">
            <a:extLst>
              <a:ext uri="{FF2B5EF4-FFF2-40B4-BE49-F238E27FC236}">
                <a16:creationId xmlns:a16="http://schemas.microsoft.com/office/drawing/2014/main" id="{4279F5E3-4EE6-48C9-A073-4884ED2B52D7}"/>
              </a:ext>
            </a:extLst>
          </p:cNvPr>
          <p:cNvSpPr>
            <a:spLocks noGrp="1"/>
          </p:cNvSpPr>
          <p:nvPr>
            <p:ph type="body" orient="vert" idx="1"/>
          </p:nvPr>
        </p:nvSpPr>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4" name="Datos vietos rezervavimo ženklas 3">
            <a:extLst>
              <a:ext uri="{FF2B5EF4-FFF2-40B4-BE49-F238E27FC236}">
                <a16:creationId xmlns:a16="http://schemas.microsoft.com/office/drawing/2014/main" id="{F023DA26-BE68-4A47-971E-84E558DD7A3C}"/>
              </a:ext>
            </a:extLst>
          </p:cNvPr>
          <p:cNvSpPr>
            <a:spLocks noGrp="1"/>
          </p:cNvSpPr>
          <p:nvPr>
            <p:ph type="dt" sz="half" idx="10"/>
          </p:nvPr>
        </p:nvSpPr>
        <p:spPr/>
        <p:txBody>
          <a:bodyPr/>
          <a:lstStyle/>
          <a:p>
            <a:fld id="{0BC4EE5D-B305-4016-88AC-E71B02F51AE7}" type="datetimeFigureOut">
              <a:rPr lang="en-US" smtClean="0"/>
              <a:t>2/23/2021</a:t>
            </a:fld>
            <a:endParaRPr lang="en-US"/>
          </a:p>
        </p:txBody>
      </p:sp>
      <p:sp>
        <p:nvSpPr>
          <p:cNvPr id="5" name="Poraštės vietos rezervavimo ženklas 4">
            <a:extLst>
              <a:ext uri="{FF2B5EF4-FFF2-40B4-BE49-F238E27FC236}">
                <a16:creationId xmlns:a16="http://schemas.microsoft.com/office/drawing/2014/main" id="{2362851B-A6F2-4CFF-A2D5-B759718FC50F}"/>
              </a:ext>
            </a:extLst>
          </p:cNvPr>
          <p:cNvSpPr>
            <a:spLocks noGrp="1"/>
          </p:cNvSpPr>
          <p:nvPr>
            <p:ph type="ftr" sz="quarter" idx="11"/>
          </p:nvPr>
        </p:nvSpPr>
        <p:spPr/>
        <p:txBody>
          <a:bodyPr/>
          <a:lstStyle/>
          <a:p>
            <a:endParaRPr lang="en-US"/>
          </a:p>
        </p:txBody>
      </p:sp>
      <p:sp>
        <p:nvSpPr>
          <p:cNvPr id="6" name="Skaidrės numerio vietos rezervavimo ženklas 5">
            <a:extLst>
              <a:ext uri="{FF2B5EF4-FFF2-40B4-BE49-F238E27FC236}">
                <a16:creationId xmlns:a16="http://schemas.microsoft.com/office/drawing/2014/main" id="{6E52C862-91AB-4807-9458-F4D28E6C5501}"/>
              </a:ext>
            </a:extLst>
          </p:cNvPr>
          <p:cNvSpPr>
            <a:spLocks noGrp="1"/>
          </p:cNvSpPr>
          <p:nvPr>
            <p:ph type="sldNum" sz="quarter" idx="12"/>
          </p:nvPr>
        </p:nvSpPr>
        <p:spPr/>
        <p:txBody>
          <a:bodyPr/>
          <a:lstStyle/>
          <a:p>
            <a:fld id="{91A3EC9F-8EA0-448A-9904-E1253CA1DF40}" type="slidenum">
              <a:rPr lang="en-US" smtClean="0"/>
              <a:t>‹#›</a:t>
            </a:fld>
            <a:endParaRPr lang="en-US"/>
          </a:p>
        </p:txBody>
      </p:sp>
    </p:spTree>
    <p:extLst>
      <p:ext uri="{BB962C8B-B14F-4D97-AF65-F5344CB8AC3E}">
        <p14:creationId xmlns:p14="http://schemas.microsoft.com/office/powerpoint/2010/main" val="30677107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a:extLst>
              <a:ext uri="{FF2B5EF4-FFF2-40B4-BE49-F238E27FC236}">
                <a16:creationId xmlns:a16="http://schemas.microsoft.com/office/drawing/2014/main" id="{5BC0AB79-A1A9-4580-ADED-0612D822C21B}"/>
              </a:ext>
            </a:extLst>
          </p:cNvPr>
          <p:cNvSpPr>
            <a:spLocks noGrp="1"/>
          </p:cNvSpPr>
          <p:nvPr>
            <p:ph type="title" orient="vert"/>
          </p:nvPr>
        </p:nvSpPr>
        <p:spPr>
          <a:xfrm>
            <a:off x="8724900" y="365125"/>
            <a:ext cx="2628900" cy="5811838"/>
          </a:xfrm>
        </p:spPr>
        <p:txBody>
          <a:bodyPr vert="eaVert"/>
          <a:lstStyle/>
          <a:p>
            <a:r>
              <a:rPr lang="lt-LT"/>
              <a:t>Spustelėję redaguokite stilių</a:t>
            </a:r>
            <a:endParaRPr lang="en-US"/>
          </a:p>
        </p:txBody>
      </p:sp>
      <p:sp>
        <p:nvSpPr>
          <p:cNvPr id="3" name="Vertikalaus teksto vietos rezervavimo ženklas 2">
            <a:extLst>
              <a:ext uri="{FF2B5EF4-FFF2-40B4-BE49-F238E27FC236}">
                <a16:creationId xmlns:a16="http://schemas.microsoft.com/office/drawing/2014/main" id="{1849FB25-A79F-472E-A3F4-77D9392CF443}"/>
              </a:ext>
            </a:extLst>
          </p:cNvPr>
          <p:cNvSpPr>
            <a:spLocks noGrp="1"/>
          </p:cNvSpPr>
          <p:nvPr>
            <p:ph type="body" orient="vert" idx="1"/>
          </p:nvPr>
        </p:nvSpPr>
        <p:spPr>
          <a:xfrm>
            <a:off x="838200" y="365125"/>
            <a:ext cx="7734300" cy="5811838"/>
          </a:xfrm>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4" name="Datos vietos rezervavimo ženklas 3">
            <a:extLst>
              <a:ext uri="{FF2B5EF4-FFF2-40B4-BE49-F238E27FC236}">
                <a16:creationId xmlns:a16="http://schemas.microsoft.com/office/drawing/2014/main" id="{BE58D317-E51D-47BD-95AB-183D73C2A406}"/>
              </a:ext>
            </a:extLst>
          </p:cNvPr>
          <p:cNvSpPr>
            <a:spLocks noGrp="1"/>
          </p:cNvSpPr>
          <p:nvPr>
            <p:ph type="dt" sz="half" idx="10"/>
          </p:nvPr>
        </p:nvSpPr>
        <p:spPr/>
        <p:txBody>
          <a:bodyPr/>
          <a:lstStyle/>
          <a:p>
            <a:fld id="{0BC4EE5D-B305-4016-88AC-E71B02F51AE7}" type="datetimeFigureOut">
              <a:rPr lang="en-US" smtClean="0"/>
              <a:t>2/23/2021</a:t>
            </a:fld>
            <a:endParaRPr lang="en-US"/>
          </a:p>
        </p:txBody>
      </p:sp>
      <p:sp>
        <p:nvSpPr>
          <p:cNvPr id="5" name="Poraštės vietos rezervavimo ženklas 4">
            <a:extLst>
              <a:ext uri="{FF2B5EF4-FFF2-40B4-BE49-F238E27FC236}">
                <a16:creationId xmlns:a16="http://schemas.microsoft.com/office/drawing/2014/main" id="{A7DDED77-815D-412E-8C4C-B534C8171AA7}"/>
              </a:ext>
            </a:extLst>
          </p:cNvPr>
          <p:cNvSpPr>
            <a:spLocks noGrp="1"/>
          </p:cNvSpPr>
          <p:nvPr>
            <p:ph type="ftr" sz="quarter" idx="11"/>
          </p:nvPr>
        </p:nvSpPr>
        <p:spPr/>
        <p:txBody>
          <a:bodyPr/>
          <a:lstStyle/>
          <a:p>
            <a:endParaRPr lang="en-US"/>
          </a:p>
        </p:txBody>
      </p:sp>
      <p:sp>
        <p:nvSpPr>
          <p:cNvPr id="6" name="Skaidrės numerio vietos rezervavimo ženklas 5">
            <a:extLst>
              <a:ext uri="{FF2B5EF4-FFF2-40B4-BE49-F238E27FC236}">
                <a16:creationId xmlns:a16="http://schemas.microsoft.com/office/drawing/2014/main" id="{5E19C467-69C3-4CEC-866E-D237202D6220}"/>
              </a:ext>
            </a:extLst>
          </p:cNvPr>
          <p:cNvSpPr>
            <a:spLocks noGrp="1"/>
          </p:cNvSpPr>
          <p:nvPr>
            <p:ph type="sldNum" sz="quarter" idx="12"/>
          </p:nvPr>
        </p:nvSpPr>
        <p:spPr/>
        <p:txBody>
          <a:bodyPr/>
          <a:lstStyle/>
          <a:p>
            <a:fld id="{91A3EC9F-8EA0-448A-9904-E1253CA1DF40}" type="slidenum">
              <a:rPr lang="en-US" smtClean="0"/>
              <a:t>‹#›</a:t>
            </a:fld>
            <a:endParaRPr lang="en-US"/>
          </a:p>
        </p:txBody>
      </p:sp>
    </p:spTree>
    <p:extLst>
      <p:ext uri="{BB962C8B-B14F-4D97-AF65-F5344CB8AC3E}">
        <p14:creationId xmlns:p14="http://schemas.microsoft.com/office/powerpoint/2010/main" val="21162275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avadinimo vietos rezervavimo ženklas 1">
            <a:extLst>
              <a:ext uri="{FF2B5EF4-FFF2-40B4-BE49-F238E27FC236}">
                <a16:creationId xmlns:a16="http://schemas.microsoft.com/office/drawing/2014/main" id="{95B9E0D3-4B67-42F7-B5D5-A56E47F8021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lt-LT"/>
              <a:t>Spustelėję redaguokite stilių</a:t>
            </a:r>
            <a:endParaRPr lang="en-US"/>
          </a:p>
        </p:txBody>
      </p:sp>
      <p:sp>
        <p:nvSpPr>
          <p:cNvPr id="3" name="Teksto vietos rezervavimo ženklas 2">
            <a:extLst>
              <a:ext uri="{FF2B5EF4-FFF2-40B4-BE49-F238E27FC236}">
                <a16:creationId xmlns:a16="http://schemas.microsoft.com/office/drawing/2014/main" id="{A6FBCEF4-67E0-4F94-8878-D9844ED41EE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4" name="Datos vietos rezervavimo ženklas 3">
            <a:extLst>
              <a:ext uri="{FF2B5EF4-FFF2-40B4-BE49-F238E27FC236}">
                <a16:creationId xmlns:a16="http://schemas.microsoft.com/office/drawing/2014/main" id="{0C15B0C9-64D8-4E4D-814E-EFCFE97BDA1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C4EE5D-B305-4016-88AC-E71B02F51AE7}" type="datetimeFigureOut">
              <a:rPr lang="en-US" smtClean="0"/>
              <a:t>2/23/2021</a:t>
            </a:fld>
            <a:endParaRPr lang="en-US"/>
          </a:p>
        </p:txBody>
      </p:sp>
      <p:sp>
        <p:nvSpPr>
          <p:cNvPr id="5" name="Poraštės vietos rezervavimo ženklas 4">
            <a:extLst>
              <a:ext uri="{FF2B5EF4-FFF2-40B4-BE49-F238E27FC236}">
                <a16:creationId xmlns:a16="http://schemas.microsoft.com/office/drawing/2014/main" id="{6EBB4E28-BA0D-456C-9116-B659083B960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kaidrės numerio vietos rezervavimo ženklas 5">
            <a:extLst>
              <a:ext uri="{FF2B5EF4-FFF2-40B4-BE49-F238E27FC236}">
                <a16:creationId xmlns:a16="http://schemas.microsoft.com/office/drawing/2014/main" id="{96674C15-DA96-4270-8BD3-BA2EF8BD0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A3EC9F-8EA0-448A-9904-E1253CA1DF40}" type="slidenum">
              <a:rPr lang="en-US" smtClean="0"/>
              <a:t>‹#›</a:t>
            </a:fld>
            <a:endParaRPr lang="en-US"/>
          </a:p>
        </p:txBody>
      </p:sp>
    </p:spTree>
    <p:extLst>
      <p:ext uri="{BB962C8B-B14F-4D97-AF65-F5344CB8AC3E}">
        <p14:creationId xmlns:p14="http://schemas.microsoft.com/office/powerpoint/2010/main" val="16011710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aveikslėlis 3" descr="Paveikslėlis, kuriame yra dangus, laukas, žolė, gamta&#10;&#10;Automatiškai sugeneruotas aprašymas">
            <a:extLst>
              <a:ext uri="{FF2B5EF4-FFF2-40B4-BE49-F238E27FC236}">
                <a16:creationId xmlns:a16="http://schemas.microsoft.com/office/drawing/2014/main" id="{2183E545-D796-4B3D-BD96-DDE506A5DE7D}"/>
              </a:ext>
            </a:extLst>
          </p:cNvPr>
          <p:cNvPicPr>
            <a:picLocks noChangeAspect="1"/>
          </p:cNvPicPr>
          <p:nvPr/>
        </p:nvPicPr>
        <p:blipFill rotWithShape="1">
          <a:blip r:embed="rId2"/>
          <a:srcRect/>
          <a:stretch/>
        </p:blipFill>
        <p:spPr>
          <a:xfrm>
            <a:off x="-3047" y="10"/>
            <a:ext cx="12191999" cy="6857990"/>
          </a:xfrm>
          <a:prstGeom prst="rect">
            <a:avLst/>
          </a:prstGeom>
        </p:spPr>
      </p:pic>
      <p:sp>
        <p:nvSpPr>
          <p:cNvPr id="11" name="Rectangle 10">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avadinimas 1">
            <a:extLst>
              <a:ext uri="{FF2B5EF4-FFF2-40B4-BE49-F238E27FC236}">
                <a16:creationId xmlns:a16="http://schemas.microsoft.com/office/drawing/2014/main" id="{3F3114ED-5093-4D33-839A-035AFCA6D560}"/>
              </a:ext>
            </a:extLst>
          </p:cNvPr>
          <p:cNvSpPr>
            <a:spLocks noGrp="1"/>
          </p:cNvSpPr>
          <p:nvPr>
            <p:ph type="ctrTitle"/>
          </p:nvPr>
        </p:nvSpPr>
        <p:spPr>
          <a:xfrm>
            <a:off x="1097280" y="4921856"/>
            <a:ext cx="10058400" cy="1415333"/>
          </a:xfrm>
          <a:effectLst>
            <a:outerShdw blurRad="50800" dist="38100" dir="2700000" algn="tl" rotWithShape="0">
              <a:prstClr val="black">
                <a:alpha val="40000"/>
              </a:prstClr>
            </a:outerShdw>
          </a:effectLst>
        </p:spPr>
        <p:txBody>
          <a:bodyPr>
            <a:normAutofit/>
          </a:bodyPr>
          <a:lstStyle/>
          <a:p>
            <a:r>
              <a:rPr lang="lt-LT" sz="5200" b="1" dirty="0">
                <a:solidFill>
                  <a:srgbClr val="FFFFFF"/>
                </a:solidFill>
              </a:rPr>
              <a:t>FAMOUS LITHUANIANS</a:t>
            </a:r>
            <a:endParaRPr lang="en-US" sz="5200" b="1" dirty="0">
              <a:solidFill>
                <a:srgbClr val="FFFFFF"/>
              </a:solidFill>
            </a:endParaRPr>
          </a:p>
        </p:txBody>
      </p:sp>
    </p:spTree>
    <p:extLst>
      <p:ext uri="{BB962C8B-B14F-4D97-AF65-F5344CB8AC3E}">
        <p14:creationId xmlns:p14="http://schemas.microsoft.com/office/powerpoint/2010/main" val="15986309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 name="Rectangle 45">
            <a:extLst>
              <a:ext uri="{FF2B5EF4-FFF2-40B4-BE49-F238E27FC236}">
                <a16:creationId xmlns:a16="http://schemas.microsoft.com/office/drawing/2014/main" id="{D7A453D2-15D8-4403-815F-291FA16340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8161EA6B-09CA-445B-AB0D-8DF76FA92D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0" name="Group 49">
            <a:extLst>
              <a:ext uri="{FF2B5EF4-FFF2-40B4-BE49-F238E27FC236}">
                <a16:creationId xmlns:a16="http://schemas.microsoft.com/office/drawing/2014/main" id="{2B35F886-1102-4486-830A-34F41439CE8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075420"/>
            <a:ext cx="12048729" cy="4093306"/>
            <a:chOff x="1" y="2075420"/>
            <a:chExt cx="12048729" cy="4093306"/>
          </a:xfrm>
        </p:grpSpPr>
        <p:sp>
          <p:nvSpPr>
            <p:cNvPr id="51" name="Oval 50">
              <a:extLst>
                <a:ext uri="{FF2B5EF4-FFF2-40B4-BE49-F238E27FC236}">
                  <a16:creationId xmlns:a16="http://schemas.microsoft.com/office/drawing/2014/main" id="{7DEFD1BC-7AD4-41EC-8E11-4E5E8AC541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8B0E5C8B-3874-4B3C-BAD4-9EFE85FEAC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E7DA6224-9378-452F-A53A-DD0BF19724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1DE869DF-C006-49F7-B9FF-0317F64E97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Oval 54">
              <a:extLst>
                <a:ext uri="{FF2B5EF4-FFF2-40B4-BE49-F238E27FC236}">
                  <a16:creationId xmlns:a16="http://schemas.microsoft.com/office/drawing/2014/main" id="{FD200C16-6204-4580-AB37-7E94176D04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F0DE7603-6DD0-4DB6-88FC-5402B9D4AA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8" name="Paveikslėlis 7">
            <a:extLst>
              <a:ext uri="{FF2B5EF4-FFF2-40B4-BE49-F238E27FC236}">
                <a16:creationId xmlns:a16="http://schemas.microsoft.com/office/drawing/2014/main" id="{13D12AC3-44B8-4E05-9288-36EBD50A0502}"/>
              </a:ext>
            </a:extLst>
          </p:cNvPr>
          <p:cNvPicPr>
            <a:picLocks noChangeAspect="1"/>
          </p:cNvPicPr>
          <p:nvPr/>
        </p:nvPicPr>
        <p:blipFill rotWithShape="1">
          <a:blip r:embed="rId2"/>
          <a:srcRect l="10182" r="14785" b="-1"/>
          <a:stretch/>
        </p:blipFill>
        <p:spPr>
          <a:xfrm>
            <a:off x="603504" y="417317"/>
            <a:ext cx="3549663" cy="3157838"/>
          </a:xfrm>
          <a:prstGeom prst="rect">
            <a:avLst/>
          </a:prstGeom>
        </p:spPr>
      </p:pic>
      <p:grpSp>
        <p:nvGrpSpPr>
          <p:cNvPr id="58" name="Group 57">
            <a:extLst>
              <a:ext uri="{FF2B5EF4-FFF2-40B4-BE49-F238E27FC236}">
                <a16:creationId xmlns:a16="http://schemas.microsoft.com/office/drawing/2014/main" id="{975C268C-D419-4123-9FAD-0E2B7F9EE79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474192" y="584794"/>
            <a:ext cx="304800" cy="429768"/>
            <a:chOff x="215328" y="-46937"/>
            <a:chExt cx="304800" cy="2773841"/>
          </a:xfrm>
        </p:grpSpPr>
        <p:cxnSp>
          <p:nvCxnSpPr>
            <p:cNvPr id="59" name="Straight Connector 58">
              <a:extLst>
                <a:ext uri="{FF2B5EF4-FFF2-40B4-BE49-F238E27FC236}">
                  <a16:creationId xmlns:a16="http://schemas.microsoft.com/office/drawing/2014/main" id="{3A7E309C-A3BD-432E-8CB5-F0B6425281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2F1F621C-4533-4835-ADE2-372F2763A07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8EFC8245-5168-4DAF-930D-09A7BDDA6C1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F192ED34-5046-4043-AEF8-2DF7C480619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pic>
        <p:nvPicPr>
          <p:cNvPr id="9" name="Paveikslėlis 8">
            <a:extLst>
              <a:ext uri="{FF2B5EF4-FFF2-40B4-BE49-F238E27FC236}">
                <a16:creationId xmlns:a16="http://schemas.microsoft.com/office/drawing/2014/main" id="{0DB7315A-FBA7-48BD-B69A-CBFECE25275E}"/>
              </a:ext>
            </a:extLst>
          </p:cNvPr>
          <p:cNvPicPr>
            <a:picLocks noChangeAspect="1"/>
          </p:cNvPicPr>
          <p:nvPr/>
        </p:nvPicPr>
        <p:blipFill rotWithShape="1">
          <a:blip r:embed="rId3"/>
          <a:srcRect l="9918" r="15170"/>
          <a:stretch/>
        </p:blipFill>
        <p:spPr>
          <a:xfrm>
            <a:off x="4280448" y="406043"/>
            <a:ext cx="3549663" cy="3162873"/>
          </a:xfrm>
          <a:prstGeom prst="rect">
            <a:avLst/>
          </a:prstGeom>
        </p:spPr>
      </p:pic>
      <p:sp>
        <p:nvSpPr>
          <p:cNvPr id="64" name="Rectangle 63">
            <a:extLst>
              <a:ext uri="{FF2B5EF4-FFF2-40B4-BE49-F238E27FC236}">
                <a16:creationId xmlns:a16="http://schemas.microsoft.com/office/drawing/2014/main" id="{B8114C98-A349-4111-A123-E8EAB86ABE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38146" y="104260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6" name="Group 65">
            <a:extLst>
              <a:ext uri="{FF2B5EF4-FFF2-40B4-BE49-F238E27FC236}">
                <a16:creationId xmlns:a16="http://schemas.microsoft.com/office/drawing/2014/main" id="{670FB431-AE18-414D-92F4-1D12D199115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59539" y="317578"/>
            <a:ext cx="548640" cy="549007"/>
            <a:chOff x="7029447" y="3514725"/>
            <a:chExt cx="1285875" cy="549007"/>
          </a:xfrm>
        </p:grpSpPr>
        <p:cxnSp>
          <p:nvCxnSpPr>
            <p:cNvPr id="67" name="Straight Connector 66">
              <a:extLst>
                <a:ext uri="{FF2B5EF4-FFF2-40B4-BE49-F238E27FC236}">
                  <a16:creationId xmlns:a16="http://schemas.microsoft.com/office/drawing/2014/main" id="{24467063-D74E-4D42-8790-B9F6D69584B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A1D19BAC-1681-47BC-AAF5-92FAFFF6F4C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94347C2B-E846-452C-97AA-7E254FC1CE8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10EA2B35-7959-4C2A-84AA-FF5D94FEDE9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pic>
        <p:nvPicPr>
          <p:cNvPr id="5" name="Paveikslėlis 4">
            <a:extLst>
              <a:ext uri="{FF2B5EF4-FFF2-40B4-BE49-F238E27FC236}">
                <a16:creationId xmlns:a16="http://schemas.microsoft.com/office/drawing/2014/main" id="{65F623AD-C374-4532-9D8E-647865AB34C1}"/>
              </a:ext>
            </a:extLst>
          </p:cNvPr>
          <p:cNvPicPr>
            <a:picLocks noChangeAspect="1"/>
          </p:cNvPicPr>
          <p:nvPr/>
        </p:nvPicPr>
        <p:blipFill rotWithShape="1">
          <a:blip r:embed="rId4"/>
          <a:srcRect t="11132" b="25382"/>
          <a:stretch/>
        </p:blipFill>
        <p:spPr>
          <a:xfrm>
            <a:off x="7949294" y="406043"/>
            <a:ext cx="3549663" cy="3162873"/>
          </a:xfrm>
          <a:prstGeom prst="rect">
            <a:avLst/>
          </a:prstGeom>
        </p:spPr>
      </p:pic>
      <p:sp>
        <p:nvSpPr>
          <p:cNvPr id="72" name="Rectangle 71">
            <a:extLst>
              <a:ext uri="{FF2B5EF4-FFF2-40B4-BE49-F238E27FC236}">
                <a16:creationId xmlns:a16="http://schemas.microsoft.com/office/drawing/2014/main" id="{E2D3D3F2-ABBB-4453-B1C5-1BEBF7E4DD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6140785"/>
            <a:ext cx="6095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4" name="Group 73">
            <a:extLst>
              <a:ext uri="{FF2B5EF4-FFF2-40B4-BE49-F238E27FC236}">
                <a16:creationId xmlns:a16="http://schemas.microsoft.com/office/drawing/2014/main" id="{8214E4A5-A0D2-42C4-8D14-D2A7E495F0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16345" y="5940560"/>
            <a:ext cx="1285875" cy="549007"/>
            <a:chOff x="7029447" y="3514725"/>
            <a:chExt cx="1285875" cy="549007"/>
          </a:xfrm>
        </p:grpSpPr>
        <p:cxnSp>
          <p:nvCxnSpPr>
            <p:cNvPr id="75" name="Straight Connector 74">
              <a:extLst>
                <a:ext uri="{FF2B5EF4-FFF2-40B4-BE49-F238E27FC236}">
                  <a16:creationId xmlns:a16="http://schemas.microsoft.com/office/drawing/2014/main" id="{7494D7A0-6B21-41E8-A7D3-0033BBB7915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1E141D7D-32B0-448E-A666-EA8703AFCF2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8D87E268-6345-420F-8B97-B37ED04100E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35E1622E-7FA6-4760-A2BF-A8105EBF7B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2" name="Pavadinimas 1">
            <a:extLst>
              <a:ext uri="{FF2B5EF4-FFF2-40B4-BE49-F238E27FC236}">
                <a16:creationId xmlns:a16="http://schemas.microsoft.com/office/drawing/2014/main" id="{113E1D1C-EAF8-49D0-9ECB-7E54E1E662B7}"/>
              </a:ext>
            </a:extLst>
          </p:cNvPr>
          <p:cNvSpPr>
            <a:spLocks noGrp="1"/>
          </p:cNvSpPr>
          <p:nvPr>
            <p:ph type="title"/>
          </p:nvPr>
        </p:nvSpPr>
        <p:spPr>
          <a:xfrm>
            <a:off x="630936" y="4018137"/>
            <a:ext cx="4550664" cy="2129586"/>
          </a:xfrm>
          <a:noFill/>
        </p:spPr>
        <p:txBody>
          <a:bodyPr anchor="t">
            <a:normAutofit/>
          </a:bodyPr>
          <a:lstStyle/>
          <a:p>
            <a:r>
              <a:rPr lang="lt-LT" sz="4800" b="1" dirty="0">
                <a:solidFill>
                  <a:schemeClr val="bg1"/>
                </a:solidFill>
              </a:rPr>
              <a:t>GITANAS NAUSĖDA</a:t>
            </a:r>
            <a:endParaRPr lang="en-US" sz="4800" b="1" dirty="0">
              <a:solidFill>
                <a:schemeClr val="bg1"/>
              </a:solidFill>
            </a:endParaRPr>
          </a:p>
        </p:txBody>
      </p:sp>
      <p:sp>
        <p:nvSpPr>
          <p:cNvPr id="7" name="Turinio vietos rezervavimo ženklas 6">
            <a:extLst>
              <a:ext uri="{FF2B5EF4-FFF2-40B4-BE49-F238E27FC236}">
                <a16:creationId xmlns:a16="http://schemas.microsoft.com/office/drawing/2014/main" id="{15E084C5-8A20-45B2-AEA4-8EF78061CA3A}"/>
              </a:ext>
            </a:extLst>
          </p:cNvPr>
          <p:cNvSpPr>
            <a:spLocks noGrp="1"/>
          </p:cNvSpPr>
          <p:nvPr>
            <p:ph idx="1"/>
          </p:nvPr>
        </p:nvSpPr>
        <p:spPr>
          <a:xfrm>
            <a:off x="5486080" y="4018143"/>
            <a:ext cx="5994666" cy="2129599"/>
          </a:xfrm>
          <a:noFill/>
        </p:spPr>
        <p:txBody>
          <a:bodyPr anchor="t">
            <a:normAutofit/>
          </a:bodyPr>
          <a:lstStyle/>
          <a:p>
            <a:r>
              <a:rPr lang="en-GB" sz="4000" b="1" dirty="0">
                <a:solidFill>
                  <a:schemeClr val="bg1"/>
                </a:solidFill>
              </a:rPr>
              <a:t>THE</a:t>
            </a:r>
            <a:r>
              <a:rPr lang="lt-LT" sz="4000" b="1" dirty="0">
                <a:solidFill>
                  <a:schemeClr val="bg1"/>
                </a:solidFill>
              </a:rPr>
              <a:t> PRE</a:t>
            </a:r>
            <a:r>
              <a:rPr lang="en-GB" sz="4000" b="1" dirty="0">
                <a:solidFill>
                  <a:schemeClr val="bg1"/>
                </a:solidFill>
              </a:rPr>
              <a:t>S</a:t>
            </a:r>
            <a:r>
              <a:rPr lang="lt-LT" sz="4000" b="1" dirty="0">
                <a:solidFill>
                  <a:schemeClr val="bg1"/>
                </a:solidFill>
              </a:rPr>
              <a:t>IDENT</a:t>
            </a:r>
            <a:r>
              <a:rPr lang="en-GB" sz="4000" b="1" dirty="0">
                <a:solidFill>
                  <a:schemeClr val="bg1"/>
                </a:solidFill>
              </a:rPr>
              <a:t> of LITHUANIA</a:t>
            </a:r>
          </a:p>
          <a:p>
            <a:pPr marL="0" indent="0">
              <a:buNone/>
            </a:pPr>
            <a:r>
              <a:rPr lang="lt-LT" sz="1800" b="1" dirty="0">
                <a:solidFill>
                  <a:schemeClr val="bg1"/>
                </a:solidFill>
              </a:rPr>
              <a:t>            ( </a:t>
            </a:r>
            <a:r>
              <a:rPr lang="it-IT" sz="1800" b="1" dirty="0">
                <a:solidFill>
                  <a:schemeClr val="bg1"/>
                </a:solidFill>
              </a:rPr>
              <a:t>since May 26, 2019 </a:t>
            </a:r>
            <a:r>
              <a:rPr lang="lt-LT" sz="1800" b="1" dirty="0">
                <a:solidFill>
                  <a:schemeClr val="bg1"/>
                </a:solidFill>
              </a:rPr>
              <a:t>)</a:t>
            </a:r>
          </a:p>
          <a:p>
            <a:r>
              <a:rPr lang="it-IT" sz="1800" b="1" dirty="0">
                <a:solidFill>
                  <a:schemeClr val="bg1"/>
                </a:solidFill>
              </a:rPr>
              <a:t> </a:t>
            </a:r>
            <a:r>
              <a:rPr lang="en-GB" sz="1800" b="1" dirty="0">
                <a:solidFill>
                  <a:schemeClr val="bg1"/>
                </a:solidFill>
              </a:rPr>
              <a:t>Economist, lecturer, politician</a:t>
            </a:r>
            <a:r>
              <a:rPr lang="lt-LT" sz="1800" b="1" dirty="0">
                <a:solidFill>
                  <a:schemeClr val="bg1"/>
                </a:solidFill>
              </a:rPr>
              <a:t>.</a:t>
            </a:r>
          </a:p>
        </p:txBody>
      </p:sp>
    </p:spTree>
    <p:extLst>
      <p:ext uri="{BB962C8B-B14F-4D97-AF65-F5344CB8AC3E}">
        <p14:creationId xmlns:p14="http://schemas.microsoft.com/office/powerpoint/2010/main" val="19107090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ED4D6CE2-C4FB-4B4D-991A-84C9705CD7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Pavadinimas 1">
            <a:extLst>
              <a:ext uri="{FF2B5EF4-FFF2-40B4-BE49-F238E27FC236}">
                <a16:creationId xmlns:a16="http://schemas.microsoft.com/office/drawing/2014/main" id="{FBFB6443-A6AB-4A4F-BFA8-4F21FE5D2AFC}"/>
              </a:ext>
            </a:extLst>
          </p:cNvPr>
          <p:cNvSpPr>
            <a:spLocks noGrp="1"/>
          </p:cNvSpPr>
          <p:nvPr>
            <p:ph type="title"/>
          </p:nvPr>
        </p:nvSpPr>
        <p:spPr>
          <a:xfrm>
            <a:off x="7888098" y="978408"/>
            <a:ext cx="4176075" cy="1106424"/>
          </a:xfrm>
          <a:ln>
            <a:noFill/>
          </a:ln>
        </p:spPr>
        <p:txBody>
          <a:bodyPr anchor="b">
            <a:normAutofit/>
          </a:bodyPr>
          <a:lstStyle/>
          <a:p>
            <a:r>
              <a:rPr lang="en-US" sz="4000" b="1" dirty="0"/>
              <a:t>V</a:t>
            </a:r>
            <a:r>
              <a:rPr lang="lt-LT" sz="4000" b="1" dirty="0"/>
              <a:t>IOLETA URMANA</a:t>
            </a:r>
            <a:endParaRPr lang="en-US" sz="4000" b="1" dirty="0"/>
          </a:p>
        </p:txBody>
      </p:sp>
      <p:pic>
        <p:nvPicPr>
          <p:cNvPr id="4" name="Paveikslėlis 3">
            <a:extLst>
              <a:ext uri="{FF2B5EF4-FFF2-40B4-BE49-F238E27FC236}">
                <a16:creationId xmlns:a16="http://schemas.microsoft.com/office/drawing/2014/main" id="{569688F5-D039-4E8F-9E89-DA1FB4C7D200}"/>
              </a:ext>
            </a:extLst>
          </p:cNvPr>
          <p:cNvPicPr>
            <a:picLocks noChangeAspect="1"/>
          </p:cNvPicPr>
          <p:nvPr/>
        </p:nvPicPr>
        <p:blipFill rotWithShape="1">
          <a:blip r:embed="rId2"/>
          <a:srcRect l="1069" r="7693" b="1"/>
          <a:stretch/>
        </p:blipFill>
        <p:spPr>
          <a:xfrm>
            <a:off x="400847" y="630936"/>
            <a:ext cx="3785616" cy="5495544"/>
          </a:xfrm>
          <a:prstGeom prst="rect">
            <a:avLst/>
          </a:prstGeom>
        </p:spPr>
      </p:pic>
      <p:pic>
        <p:nvPicPr>
          <p:cNvPr id="6" name="Paveikslėlis 5">
            <a:extLst>
              <a:ext uri="{FF2B5EF4-FFF2-40B4-BE49-F238E27FC236}">
                <a16:creationId xmlns:a16="http://schemas.microsoft.com/office/drawing/2014/main" id="{E0F1D44F-76CF-4FB2-99E9-FBCBDD41FCD1}"/>
              </a:ext>
            </a:extLst>
          </p:cNvPr>
          <p:cNvPicPr>
            <a:picLocks noChangeAspect="1"/>
          </p:cNvPicPr>
          <p:nvPr/>
        </p:nvPicPr>
        <p:blipFill rotWithShape="1">
          <a:blip r:embed="rId3"/>
          <a:srcRect r="1026" b="2"/>
          <a:stretch/>
        </p:blipFill>
        <p:spPr>
          <a:xfrm>
            <a:off x="4361688" y="630936"/>
            <a:ext cx="2651760" cy="2679192"/>
          </a:xfrm>
          <a:prstGeom prst="rect">
            <a:avLst/>
          </a:prstGeom>
        </p:spPr>
      </p:pic>
      <p:pic>
        <p:nvPicPr>
          <p:cNvPr id="5" name="Paveikslėlis 4">
            <a:extLst>
              <a:ext uri="{FF2B5EF4-FFF2-40B4-BE49-F238E27FC236}">
                <a16:creationId xmlns:a16="http://schemas.microsoft.com/office/drawing/2014/main" id="{425F2DCD-9AA4-42F6-8F41-34A62D5702CC}"/>
              </a:ext>
            </a:extLst>
          </p:cNvPr>
          <p:cNvPicPr>
            <a:picLocks noChangeAspect="1"/>
          </p:cNvPicPr>
          <p:nvPr/>
        </p:nvPicPr>
        <p:blipFill rotWithShape="1">
          <a:blip r:embed="rId4"/>
          <a:srcRect t="3011" r="-3" b="19934"/>
          <a:stretch/>
        </p:blipFill>
        <p:spPr>
          <a:xfrm>
            <a:off x="4361688" y="3447288"/>
            <a:ext cx="2651760" cy="2679192"/>
          </a:xfrm>
          <a:prstGeom prst="rect">
            <a:avLst/>
          </a:prstGeom>
        </p:spPr>
      </p:pic>
      <p:cxnSp>
        <p:nvCxnSpPr>
          <p:cNvPr id="25" name="Straight Connector 24">
            <a:extLst>
              <a:ext uri="{FF2B5EF4-FFF2-40B4-BE49-F238E27FC236}">
                <a16:creationId xmlns:a16="http://schemas.microsoft.com/office/drawing/2014/main" id="{11A9DAB5-E11B-41CA-85F3-20711F79027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451084" y="1417320"/>
            <a:ext cx="0" cy="402336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urinio vietos rezervavimo ženklas 2">
            <a:extLst>
              <a:ext uri="{FF2B5EF4-FFF2-40B4-BE49-F238E27FC236}">
                <a16:creationId xmlns:a16="http://schemas.microsoft.com/office/drawing/2014/main" id="{03492A67-1CD8-4B3F-96FA-5400A6CEAE1D}"/>
              </a:ext>
            </a:extLst>
          </p:cNvPr>
          <p:cNvSpPr>
            <a:spLocks noGrp="1"/>
          </p:cNvSpPr>
          <p:nvPr>
            <p:ph idx="1"/>
          </p:nvPr>
        </p:nvSpPr>
        <p:spPr>
          <a:xfrm>
            <a:off x="7888099" y="2368296"/>
            <a:ext cx="3721608" cy="3502152"/>
          </a:xfrm>
        </p:spPr>
        <p:txBody>
          <a:bodyPr>
            <a:normAutofit/>
          </a:bodyPr>
          <a:lstStyle/>
          <a:p>
            <a:r>
              <a:rPr lang="en-US" sz="1700" dirty="0"/>
              <a:t>A world-celebrated opera singer, Lithuanian opera diva. </a:t>
            </a:r>
            <a:endParaRPr lang="lt-LT" sz="1700" dirty="0"/>
          </a:p>
          <a:p>
            <a:r>
              <a:rPr lang="en-US" sz="1700" dirty="0"/>
              <a:t>For nearly two decades, she has been singing in the most famous European theatres, giving concerts in the renowned halls in Europe, America, Israel, Japan and Russia, often in cooperation with the most talented global conductors and soloists. </a:t>
            </a:r>
            <a:endParaRPr lang="lt-LT" sz="1700" dirty="0"/>
          </a:p>
          <a:p>
            <a:r>
              <a:rPr lang="en-US" sz="1700" dirty="0"/>
              <a:t>Since 2001, she has been regularly invited to major roles in the Metropolitan Opera and the prestigious Lyric Opera of Chicago.</a:t>
            </a:r>
          </a:p>
        </p:txBody>
      </p:sp>
    </p:spTree>
    <p:extLst>
      <p:ext uri="{BB962C8B-B14F-4D97-AF65-F5344CB8AC3E}">
        <p14:creationId xmlns:p14="http://schemas.microsoft.com/office/powerpoint/2010/main" val="2177390849"/>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4" name="Rectangle 43">
            <a:extLst>
              <a:ext uri="{FF2B5EF4-FFF2-40B4-BE49-F238E27FC236}">
                <a16:creationId xmlns:a16="http://schemas.microsoft.com/office/drawing/2014/main" id="{AAB8EDC3-1C0D-4505-A2C7-839A5161FB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2069E294-3813-4588-9E9C-AEA08F9C4D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aveikslėlis 4">
            <a:extLst>
              <a:ext uri="{FF2B5EF4-FFF2-40B4-BE49-F238E27FC236}">
                <a16:creationId xmlns:a16="http://schemas.microsoft.com/office/drawing/2014/main" id="{D6BFFA4E-114D-40B7-9C40-4951BAA9ED1B}"/>
              </a:ext>
            </a:extLst>
          </p:cNvPr>
          <p:cNvPicPr>
            <a:picLocks noChangeAspect="1"/>
          </p:cNvPicPr>
          <p:nvPr/>
        </p:nvPicPr>
        <p:blipFill rotWithShape="1">
          <a:blip r:embed="rId2">
            <a:alphaModFix amt="40000"/>
          </a:blip>
          <a:srcRect b="35345"/>
          <a:stretch/>
        </p:blipFill>
        <p:spPr>
          <a:xfrm>
            <a:off x="0" y="155275"/>
            <a:ext cx="12192000" cy="6855948"/>
          </a:xfrm>
          <a:prstGeom prst="rect">
            <a:avLst/>
          </a:prstGeom>
        </p:spPr>
      </p:pic>
      <p:sp>
        <p:nvSpPr>
          <p:cNvPr id="2" name="Pavadinimas 1">
            <a:extLst>
              <a:ext uri="{FF2B5EF4-FFF2-40B4-BE49-F238E27FC236}">
                <a16:creationId xmlns:a16="http://schemas.microsoft.com/office/drawing/2014/main" id="{DAAFAF10-493A-4DAD-8678-84E43B91D761}"/>
              </a:ext>
            </a:extLst>
          </p:cNvPr>
          <p:cNvSpPr>
            <a:spLocks noGrp="1"/>
          </p:cNvSpPr>
          <p:nvPr>
            <p:ph type="title"/>
          </p:nvPr>
        </p:nvSpPr>
        <p:spPr>
          <a:xfrm>
            <a:off x="838343" y="365125"/>
            <a:ext cx="10515600" cy="1325563"/>
          </a:xfrm>
        </p:spPr>
        <p:txBody>
          <a:bodyPr>
            <a:normAutofit/>
          </a:bodyPr>
          <a:lstStyle/>
          <a:p>
            <a:r>
              <a:rPr lang="en-US" b="1">
                <a:solidFill>
                  <a:srgbClr val="FFFFFF"/>
                </a:solidFill>
              </a:rPr>
              <a:t>A</a:t>
            </a:r>
            <a:r>
              <a:rPr lang="lt-LT" b="1">
                <a:solidFill>
                  <a:srgbClr val="FFFFFF"/>
                </a:solidFill>
              </a:rPr>
              <a:t>RVYDAS SABONIS</a:t>
            </a:r>
            <a:endParaRPr lang="en-US" b="1">
              <a:solidFill>
                <a:srgbClr val="FFFFFF"/>
              </a:solidFill>
            </a:endParaRPr>
          </a:p>
        </p:txBody>
      </p:sp>
      <p:sp>
        <p:nvSpPr>
          <p:cNvPr id="8" name="Content Placeholder 7">
            <a:extLst>
              <a:ext uri="{FF2B5EF4-FFF2-40B4-BE49-F238E27FC236}">
                <a16:creationId xmlns:a16="http://schemas.microsoft.com/office/drawing/2014/main" id="{048A7F59-FD67-46B3-B951-6BAC8F9045F8}"/>
              </a:ext>
            </a:extLst>
          </p:cNvPr>
          <p:cNvSpPr>
            <a:spLocks noGrp="1"/>
          </p:cNvSpPr>
          <p:nvPr>
            <p:ph idx="1"/>
          </p:nvPr>
        </p:nvSpPr>
        <p:spPr>
          <a:xfrm>
            <a:off x="5220928" y="3873909"/>
            <a:ext cx="6607277" cy="2618965"/>
          </a:xfrm>
        </p:spPr>
        <p:txBody>
          <a:bodyPr>
            <a:normAutofit/>
          </a:bodyPr>
          <a:lstStyle/>
          <a:p>
            <a:r>
              <a:rPr lang="en-GB" sz="2400" b="1" dirty="0">
                <a:solidFill>
                  <a:srgbClr val="FFFFFF"/>
                </a:solidFill>
              </a:rPr>
              <a:t>A</a:t>
            </a:r>
            <a:r>
              <a:rPr lang="en-US" sz="2400" b="1" dirty="0">
                <a:solidFill>
                  <a:srgbClr val="FFFFFF"/>
                </a:solidFill>
              </a:rPr>
              <a:t> legendary Lithuanian basketball player whom the visitors to the NBA.com website elected as the NBA's greatest impact foreign player in 1999 and who was enshrined in the FIBA’s Hall of Fame in 2010 .</a:t>
            </a:r>
            <a:endParaRPr lang="lt-LT" sz="2400" b="1" dirty="0">
              <a:solidFill>
                <a:srgbClr val="FFFFFF"/>
              </a:solidFill>
            </a:endParaRPr>
          </a:p>
          <a:p>
            <a:r>
              <a:rPr lang="en-US" sz="2400" b="1" dirty="0">
                <a:solidFill>
                  <a:srgbClr val="FFFFFF"/>
                </a:solidFill>
              </a:rPr>
              <a:t> He is recorded in Lithuania‘s Book of Records being the tallest man - 223, 6 cm.</a:t>
            </a:r>
          </a:p>
        </p:txBody>
      </p:sp>
      <p:pic>
        <p:nvPicPr>
          <p:cNvPr id="3" name="Paveikslėlis 2">
            <a:extLst>
              <a:ext uri="{FF2B5EF4-FFF2-40B4-BE49-F238E27FC236}">
                <a16:creationId xmlns:a16="http://schemas.microsoft.com/office/drawing/2014/main" id="{1039E89C-C147-4C8D-9EF5-EC5BF645F225}"/>
              </a:ext>
            </a:extLst>
          </p:cNvPr>
          <p:cNvPicPr>
            <a:picLocks noChangeAspect="1"/>
          </p:cNvPicPr>
          <p:nvPr/>
        </p:nvPicPr>
        <p:blipFill rotWithShape="1">
          <a:blip r:embed="rId3"/>
          <a:srcRect r="3" b="20317"/>
          <a:stretch/>
        </p:blipFill>
        <p:spPr>
          <a:xfrm>
            <a:off x="-65986" y="2857408"/>
            <a:ext cx="5283866" cy="4210442"/>
          </a:xfrm>
          <a:custGeom>
            <a:avLst/>
            <a:gdLst/>
            <a:ahLst/>
            <a:cxnLst/>
            <a:rect l="l" t="t" r="r" b="b"/>
            <a:pathLst>
              <a:path w="5283866" h="4210442">
                <a:moveTo>
                  <a:pt x="839883" y="18"/>
                </a:moveTo>
                <a:cubicBezTo>
                  <a:pt x="851945" y="328"/>
                  <a:pt x="864423" y="4671"/>
                  <a:pt x="875727" y="6050"/>
                </a:cubicBezTo>
                <a:cubicBezTo>
                  <a:pt x="1125267" y="36932"/>
                  <a:pt x="1374804" y="70296"/>
                  <a:pt x="1624617" y="99799"/>
                </a:cubicBezTo>
                <a:cubicBezTo>
                  <a:pt x="1858164" y="127373"/>
                  <a:pt x="2093363" y="133714"/>
                  <a:pt x="2328012" y="148051"/>
                </a:cubicBezTo>
                <a:cubicBezTo>
                  <a:pt x="2612016" y="165424"/>
                  <a:pt x="2895470" y="189965"/>
                  <a:pt x="3177820" y="228566"/>
                </a:cubicBezTo>
                <a:cubicBezTo>
                  <a:pt x="3373866" y="255590"/>
                  <a:pt x="3571843" y="274338"/>
                  <a:pt x="3770646" y="252831"/>
                </a:cubicBezTo>
                <a:cubicBezTo>
                  <a:pt x="3780572" y="251727"/>
                  <a:pt x="3791878" y="248144"/>
                  <a:pt x="3800149" y="251727"/>
                </a:cubicBezTo>
                <a:cubicBezTo>
                  <a:pt x="3896658" y="291986"/>
                  <a:pt x="4001986" y="263033"/>
                  <a:pt x="4102076" y="288400"/>
                </a:cubicBezTo>
                <a:cubicBezTo>
                  <a:pt x="4076434" y="386286"/>
                  <a:pt x="3966416" y="378289"/>
                  <a:pt x="3904377" y="446120"/>
                </a:cubicBezTo>
                <a:cubicBezTo>
                  <a:pt x="4005570" y="473141"/>
                  <a:pt x="4096562" y="500439"/>
                  <a:pt x="4188933" y="520843"/>
                </a:cubicBezTo>
                <a:cubicBezTo>
                  <a:pt x="4286818" y="542350"/>
                  <a:pt x="4369813" y="600531"/>
                  <a:pt x="4465492" y="626449"/>
                </a:cubicBezTo>
                <a:cubicBezTo>
                  <a:pt x="4485897" y="631964"/>
                  <a:pt x="4510437" y="651264"/>
                  <a:pt x="4517606" y="670015"/>
                </a:cubicBezTo>
                <a:cubicBezTo>
                  <a:pt x="4540768" y="730677"/>
                  <a:pt x="5003171" y="900804"/>
                  <a:pt x="4948576" y="954847"/>
                </a:cubicBezTo>
                <a:cubicBezTo>
                  <a:pt x="4925966" y="977182"/>
                  <a:pt x="4896738" y="993174"/>
                  <a:pt x="4866132" y="1015233"/>
                </a:cubicBezTo>
                <a:cubicBezTo>
                  <a:pt x="4912180" y="1056869"/>
                  <a:pt x="4964017" y="1075067"/>
                  <a:pt x="5019164" y="1087474"/>
                </a:cubicBezTo>
                <a:cubicBezTo>
                  <a:pt x="5035708" y="1091335"/>
                  <a:pt x="5051977" y="1099055"/>
                  <a:pt x="5053630" y="1117806"/>
                </a:cubicBezTo>
                <a:cubicBezTo>
                  <a:pt x="5055284" y="1137382"/>
                  <a:pt x="5038464" y="1145101"/>
                  <a:pt x="5024404" y="1154202"/>
                </a:cubicBezTo>
                <a:cubicBezTo>
                  <a:pt x="5004826" y="1166885"/>
                  <a:pt x="4985800" y="1177916"/>
                  <a:pt x="4960984" y="1179569"/>
                </a:cubicBezTo>
                <a:cubicBezTo>
                  <a:pt x="4920176" y="1182051"/>
                  <a:pt x="4900600" y="1217344"/>
                  <a:pt x="4876887" y="1243814"/>
                </a:cubicBezTo>
                <a:cubicBezTo>
                  <a:pt x="4863652" y="1258705"/>
                  <a:pt x="4857034" y="1288759"/>
                  <a:pt x="4880195" y="1293998"/>
                </a:cubicBezTo>
                <a:cubicBezTo>
                  <a:pt x="4935892" y="1306682"/>
                  <a:pt x="4931480" y="1343355"/>
                  <a:pt x="4930104" y="1384991"/>
                </a:cubicBezTo>
                <a:cubicBezTo>
                  <a:pt x="4928173" y="1436553"/>
                  <a:pt x="4895360" y="1460265"/>
                  <a:pt x="4855103" y="1480119"/>
                </a:cubicBezTo>
                <a:cubicBezTo>
                  <a:pt x="4841316" y="1487011"/>
                  <a:pt x="4821740" y="1486735"/>
                  <a:pt x="4816500" y="1508242"/>
                </a:cubicBezTo>
                <a:cubicBezTo>
                  <a:pt x="4839110" y="1528648"/>
                  <a:pt x="4866684" y="1512103"/>
                  <a:pt x="4890949" y="1517893"/>
                </a:cubicBezTo>
                <a:cubicBezTo>
                  <a:pt x="4911077" y="1522581"/>
                  <a:pt x="4944441" y="1520100"/>
                  <a:pt x="4916868" y="1557599"/>
                </a:cubicBezTo>
                <a:cubicBezTo>
                  <a:pt x="4908870" y="1568352"/>
                  <a:pt x="4918245" y="1576625"/>
                  <a:pt x="4928448" y="1577453"/>
                </a:cubicBezTo>
                <a:cubicBezTo>
                  <a:pt x="5010066" y="1586000"/>
                  <a:pt x="4972566" y="1661827"/>
                  <a:pt x="4998760" y="1701809"/>
                </a:cubicBezTo>
                <a:cubicBezTo>
                  <a:pt x="5005928" y="1712836"/>
                  <a:pt x="4998208" y="1731862"/>
                  <a:pt x="4986903" y="1736550"/>
                </a:cubicBezTo>
                <a:cubicBezTo>
                  <a:pt x="4914660" y="1767432"/>
                  <a:pt x="4904735" y="1841053"/>
                  <a:pt x="4869716" y="1904472"/>
                </a:cubicBezTo>
                <a:cubicBezTo>
                  <a:pt x="4907768" y="1929562"/>
                  <a:pt x="4953264" y="1935077"/>
                  <a:pt x="4994348" y="1951346"/>
                </a:cubicBezTo>
                <a:cubicBezTo>
                  <a:pt x="5037087" y="1968441"/>
                  <a:pt x="5037087" y="1981125"/>
                  <a:pt x="5001792" y="2030756"/>
                </a:cubicBezTo>
                <a:cubicBezTo>
                  <a:pt x="5093611" y="2041511"/>
                  <a:pt x="5093611" y="2041511"/>
                  <a:pt x="5065212" y="2119543"/>
                </a:cubicBezTo>
                <a:cubicBezTo>
                  <a:pt x="5142142" y="2126712"/>
                  <a:pt x="5192876" y="2163660"/>
                  <a:pt x="5204732" y="2244450"/>
                </a:cubicBezTo>
                <a:cubicBezTo>
                  <a:pt x="5210523" y="2283604"/>
                  <a:pt x="5245265" y="2302077"/>
                  <a:pt x="5283866" y="2328272"/>
                </a:cubicBezTo>
                <a:cubicBezTo>
                  <a:pt x="5235890" y="2353641"/>
                  <a:pt x="5203354" y="2406580"/>
                  <a:pt x="5147380" y="2350606"/>
                </a:cubicBezTo>
                <a:cubicBezTo>
                  <a:pt x="5126976" y="2330203"/>
                  <a:pt x="5128904" y="2356121"/>
                  <a:pt x="5126148" y="2363566"/>
                </a:cubicBezTo>
                <a:cubicBezTo>
                  <a:pt x="5119532" y="2381764"/>
                  <a:pt x="5133316" y="2393897"/>
                  <a:pt x="5142417" y="2407682"/>
                </a:cubicBezTo>
                <a:cubicBezTo>
                  <a:pt x="5151240" y="2421470"/>
                  <a:pt x="5161718" y="2436083"/>
                  <a:pt x="5164200" y="2451526"/>
                </a:cubicBezTo>
                <a:cubicBezTo>
                  <a:pt x="5165852" y="2462279"/>
                  <a:pt x="5157858" y="2477994"/>
                  <a:pt x="5149034" y="2485992"/>
                </a:cubicBezTo>
                <a:cubicBezTo>
                  <a:pt x="5102710" y="2528178"/>
                  <a:pt x="5130284" y="2623031"/>
                  <a:pt x="5042601" y="2635164"/>
                </a:cubicBezTo>
                <a:cubicBezTo>
                  <a:pt x="5003171" y="2640677"/>
                  <a:pt x="4984146" y="2675420"/>
                  <a:pt x="4955194" y="2694445"/>
                </a:cubicBezTo>
                <a:cubicBezTo>
                  <a:pt x="4854552" y="2760897"/>
                  <a:pt x="4787272" y="2846375"/>
                  <a:pt x="4756116" y="2963836"/>
                </a:cubicBezTo>
                <a:cubicBezTo>
                  <a:pt x="4747568" y="2996372"/>
                  <a:pt x="4714754" y="3022569"/>
                  <a:pt x="4693523" y="3051244"/>
                </a:cubicBezTo>
                <a:cubicBezTo>
                  <a:pt x="4703726" y="3072199"/>
                  <a:pt x="4759424" y="3026979"/>
                  <a:pt x="4739848" y="3082125"/>
                </a:cubicBezTo>
                <a:cubicBezTo>
                  <a:pt x="4724958" y="3123486"/>
                  <a:pt x="4686906" y="3149129"/>
                  <a:pt x="4651060" y="3173670"/>
                </a:cubicBezTo>
                <a:cubicBezTo>
                  <a:pt x="4610252" y="3201518"/>
                  <a:pt x="4565032" y="3223852"/>
                  <a:pt x="4546556" y="3275413"/>
                </a:cubicBezTo>
                <a:cubicBezTo>
                  <a:pt x="4542697" y="3286444"/>
                  <a:pt x="4530288" y="3298024"/>
                  <a:pt x="4519261" y="3302437"/>
                </a:cubicBezTo>
                <a:cubicBezTo>
                  <a:pt x="3944081" y="4209875"/>
                  <a:pt x="2528194" y="4215939"/>
                  <a:pt x="2364961" y="4209597"/>
                </a:cubicBezTo>
                <a:cubicBezTo>
                  <a:pt x="2167260" y="4201602"/>
                  <a:pt x="1980313" y="4145627"/>
                  <a:pt x="1796951" y="4075867"/>
                </a:cubicBezTo>
                <a:cubicBezTo>
                  <a:pt x="1719469" y="4046365"/>
                  <a:pt x="1647505" y="4004453"/>
                  <a:pt x="1572227" y="3971917"/>
                </a:cubicBezTo>
                <a:cubicBezTo>
                  <a:pt x="1468277" y="3926971"/>
                  <a:pt x="1388040" y="3841219"/>
                  <a:pt x="1284364" y="3805097"/>
                </a:cubicBezTo>
                <a:cubicBezTo>
                  <a:pt x="1177655" y="3767873"/>
                  <a:pt x="1086388" y="3699767"/>
                  <a:pt x="976645" y="3670815"/>
                </a:cubicBezTo>
                <a:cubicBezTo>
                  <a:pt x="918742" y="3655375"/>
                  <a:pt x="862768" y="3627527"/>
                  <a:pt x="871866" y="3547839"/>
                </a:cubicBezTo>
                <a:cubicBezTo>
                  <a:pt x="874349" y="3525228"/>
                  <a:pt x="859184" y="3506755"/>
                  <a:pt x="835195" y="3513373"/>
                </a:cubicBezTo>
                <a:cubicBezTo>
                  <a:pt x="789424" y="3525780"/>
                  <a:pt x="768744" y="3492967"/>
                  <a:pt x="743375" y="3468427"/>
                </a:cubicBezTo>
                <a:cubicBezTo>
                  <a:pt x="698156" y="3424863"/>
                  <a:pt x="655142" y="3378540"/>
                  <a:pt x="583175" y="3371370"/>
                </a:cubicBezTo>
                <a:cubicBezTo>
                  <a:pt x="596961" y="3337178"/>
                  <a:pt x="620399" y="3342142"/>
                  <a:pt x="641906" y="3349311"/>
                </a:cubicBezTo>
                <a:cubicBezTo>
                  <a:pt x="698432" y="3368062"/>
                  <a:pt x="754405" y="3389293"/>
                  <a:pt x="810930" y="3408042"/>
                </a:cubicBezTo>
                <a:cubicBezTo>
                  <a:pt x="847878" y="3420175"/>
                  <a:pt x="884551" y="3437271"/>
                  <a:pt x="933908" y="3423758"/>
                </a:cubicBezTo>
                <a:cubicBezTo>
                  <a:pt x="891445" y="3354826"/>
                  <a:pt x="819202" y="3342418"/>
                  <a:pt x="760747" y="3321187"/>
                </a:cubicBezTo>
                <a:cubicBezTo>
                  <a:pt x="687678" y="3294441"/>
                  <a:pt x="644664" y="3243980"/>
                  <a:pt x="593101" y="3187731"/>
                </a:cubicBezTo>
                <a:cubicBezTo>
                  <a:pt x="646869" y="3174220"/>
                  <a:pt x="680233" y="3215581"/>
                  <a:pt x="722419" y="3213374"/>
                </a:cubicBezTo>
                <a:cubicBezTo>
                  <a:pt x="724627" y="3206207"/>
                  <a:pt x="728486" y="3195729"/>
                  <a:pt x="727934" y="3195451"/>
                </a:cubicBezTo>
                <a:cubicBezTo>
                  <a:pt x="659002" y="3164570"/>
                  <a:pt x="626741" y="3106666"/>
                  <a:pt x="615987" y="3036630"/>
                </a:cubicBezTo>
                <a:cubicBezTo>
                  <a:pt x="610473" y="3000510"/>
                  <a:pt x="585381" y="2989205"/>
                  <a:pt x="560564" y="2972660"/>
                </a:cubicBezTo>
                <a:cubicBezTo>
                  <a:pt x="473984" y="2913930"/>
                  <a:pt x="382441" y="2860713"/>
                  <a:pt x="311302" y="2779924"/>
                </a:cubicBezTo>
                <a:cubicBezTo>
                  <a:pt x="393471" y="2790677"/>
                  <a:pt x="459371" y="2843341"/>
                  <a:pt x="547882" y="2865952"/>
                </a:cubicBezTo>
                <a:cubicBezTo>
                  <a:pt x="477570" y="2777166"/>
                  <a:pt x="386577" y="2732222"/>
                  <a:pt x="303582" y="2678453"/>
                </a:cubicBezTo>
                <a:cubicBezTo>
                  <a:pt x="265806" y="2653913"/>
                  <a:pt x="230790" y="2622479"/>
                  <a:pt x="185016" y="2609244"/>
                </a:cubicBezTo>
                <a:cubicBezTo>
                  <a:pt x="168748" y="2604556"/>
                  <a:pt x="142002" y="2594630"/>
                  <a:pt x="154963" y="2568435"/>
                </a:cubicBezTo>
                <a:cubicBezTo>
                  <a:pt x="165990" y="2546654"/>
                  <a:pt x="187773" y="2553269"/>
                  <a:pt x="207627" y="2559612"/>
                </a:cubicBezTo>
                <a:cubicBezTo>
                  <a:pt x="255328" y="2575330"/>
                  <a:pt x="304685" y="2575604"/>
                  <a:pt x="369207" y="2575330"/>
                </a:cubicBezTo>
                <a:cubicBezTo>
                  <a:pt x="315163" y="2503363"/>
                  <a:pt x="216174" y="2524871"/>
                  <a:pt x="169852" y="2449319"/>
                </a:cubicBezTo>
                <a:cubicBezTo>
                  <a:pt x="227755" y="2436083"/>
                  <a:pt x="272424" y="2463381"/>
                  <a:pt x="319299" y="2468619"/>
                </a:cubicBezTo>
                <a:cubicBezTo>
                  <a:pt x="361761" y="2473307"/>
                  <a:pt x="372239" y="2460624"/>
                  <a:pt x="362313" y="2418988"/>
                </a:cubicBezTo>
                <a:cubicBezTo>
                  <a:pt x="346873" y="2354190"/>
                  <a:pt x="370034" y="2321102"/>
                  <a:pt x="431798" y="2338750"/>
                </a:cubicBezTo>
                <a:cubicBezTo>
                  <a:pt x="489149" y="2355293"/>
                  <a:pt x="495215" y="2331030"/>
                  <a:pt x="479775" y="2294082"/>
                </a:cubicBezTo>
                <a:cubicBezTo>
                  <a:pt x="457716" y="2240315"/>
                  <a:pt x="482807" y="2198678"/>
                  <a:pt x="499903" y="2153458"/>
                </a:cubicBezTo>
                <a:cubicBezTo>
                  <a:pt x="526099" y="2084525"/>
                  <a:pt x="515069" y="2050885"/>
                  <a:pt x="458544" y="1999599"/>
                </a:cubicBezTo>
                <a:cubicBezTo>
                  <a:pt x="426835" y="1970921"/>
                  <a:pt x="392645" y="1946658"/>
                  <a:pt x="346596" y="1921843"/>
                </a:cubicBezTo>
                <a:cubicBezTo>
                  <a:pt x="452753" y="1908331"/>
                  <a:pt x="341358" y="1862836"/>
                  <a:pt x="378857" y="1834435"/>
                </a:cubicBezTo>
                <a:cubicBezTo>
                  <a:pt x="453856" y="1822854"/>
                  <a:pt x="515069" y="1913294"/>
                  <a:pt x="617091" y="1887376"/>
                </a:cubicBezTo>
                <a:cubicBezTo>
                  <a:pt x="491080" y="1809066"/>
                  <a:pt x="351835" y="1783423"/>
                  <a:pt x="260568" y="1679198"/>
                </a:cubicBezTo>
                <a:cubicBezTo>
                  <a:pt x="281523" y="1655484"/>
                  <a:pt x="302479" y="1677543"/>
                  <a:pt x="320402" y="1668720"/>
                </a:cubicBezTo>
                <a:cubicBezTo>
                  <a:pt x="319850" y="1663205"/>
                  <a:pt x="321230" y="1654932"/>
                  <a:pt x="317920" y="1652452"/>
                </a:cubicBezTo>
                <a:cubicBezTo>
                  <a:pt x="249815" y="1595650"/>
                  <a:pt x="248711" y="1594273"/>
                  <a:pt x="321779" y="1552359"/>
                </a:cubicBezTo>
                <a:cubicBezTo>
                  <a:pt x="347424" y="1537746"/>
                  <a:pt x="345218" y="1524786"/>
                  <a:pt x="331707" y="1506313"/>
                </a:cubicBezTo>
                <a:cubicBezTo>
                  <a:pt x="322055" y="1493353"/>
                  <a:pt x="310475" y="1481772"/>
                  <a:pt x="315990" y="1453371"/>
                </a:cubicBezTo>
                <a:cubicBezTo>
                  <a:pt x="355971" y="1489769"/>
                  <a:pt x="549259" y="1477912"/>
                  <a:pt x="583450" y="1474052"/>
                </a:cubicBezTo>
                <a:cubicBezTo>
                  <a:pt x="621777" y="1469917"/>
                  <a:pt x="659553" y="1452269"/>
                  <a:pt x="699809" y="1461919"/>
                </a:cubicBezTo>
                <a:cubicBezTo>
                  <a:pt x="732070" y="1469641"/>
                  <a:pt x="881516" y="1544364"/>
                  <a:pt x="902750" y="1458612"/>
                </a:cubicBezTo>
                <a:cubicBezTo>
                  <a:pt x="903853" y="1454475"/>
                  <a:pt x="964237" y="1464127"/>
                  <a:pt x="996774" y="1468814"/>
                </a:cubicBezTo>
                <a:cubicBezTo>
                  <a:pt x="1025451" y="1472674"/>
                  <a:pt x="1057712" y="1489769"/>
                  <a:pt x="1077012" y="1455578"/>
                </a:cubicBezTo>
                <a:cubicBezTo>
                  <a:pt x="1088317" y="1435450"/>
                  <a:pt x="1041719" y="1396571"/>
                  <a:pt x="1000083" y="1393262"/>
                </a:cubicBezTo>
                <a:cubicBezTo>
                  <a:pt x="963961" y="1390229"/>
                  <a:pt x="926186" y="1385817"/>
                  <a:pt x="891720" y="1394089"/>
                </a:cubicBezTo>
                <a:cubicBezTo>
                  <a:pt x="849258" y="1404017"/>
                  <a:pt x="826372" y="1388024"/>
                  <a:pt x="814515" y="1353557"/>
                </a:cubicBezTo>
                <a:cubicBezTo>
                  <a:pt x="801280" y="1315506"/>
                  <a:pt x="775911" y="1297858"/>
                  <a:pt x="740895" y="1280211"/>
                </a:cubicBezTo>
                <a:cubicBezTo>
                  <a:pt x="655967" y="1237474"/>
                  <a:pt x="574352" y="1188118"/>
                  <a:pt x="481154" y="1163301"/>
                </a:cubicBezTo>
                <a:cubicBezTo>
                  <a:pt x="462679" y="1158337"/>
                  <a:pt x="442276" y="1151719"/>
                  <a:pt x="433728" y="1118909"/>
                </a:cubicBezTo>
                <a:cubicBezTo>
                  <a:pt x="686023" y="1167987"/>
                  <a:pt x="915984" y="1295929"/>
                  <a:pt x="1176276" y="1288484"/>
                </a:cubicBezTo>
                <a:cubicBezTo>
                  <a:pt x="1105137" y="1247950"/>
                  <a:pt x="1022694" y="1245745"/>
                  <a:pt x="946867" y="1217344"/>
                </a:cubicBezTo>
                <a:cubicBezTo>
                  <a:pt x="1000635" y="1196113"/>
                  <a:pt x="1051094" y="1218172"/>
                  <a:pt x="1102104" y="1230304"/>
                </a:cubicBezTo>
                <a:cubicBezTo>
                  <a:pt x="1144843" y="1240230"/>
                  <a:pt x="1183446" y="1241885"/>
                  <a:pt x="1188133" y="1182603"/>
                </a:cubicBezTo>
                <a:cubicBezTo>
                  <a:pt x="1186478" y="1178742"/>
                  <a:pt x="1186754" y="1173780"/>
                  <a:pt x="1187030" y="1169092"/>
                </a:cubicBezTo>
                <a:cubicBezTo>
                  <a:pt x="1172690" y="1144552"/>
                  <a:pt x="1150358" y="1131868"/>
                  <a:pt x="1123887" y="1124698"/>
                </a:cubicBezTo>
                <a:cubicBezTo>
                  <a:pt x="1107894" y="1120286"/>
                  <a:pt x="1086663" y="1113668"/>
                  <a:pt x="1086938" y="1096023"/>
                </a:cubicBezTo>
                <a:cubicBezTo>
                  <a:pt x="1087765" y="1030674"/>
                  <a:pt x="1036756" y="1011647"/>
                  <a:pt x="985744" y="992622"/>
                </a:cubicBezTo>
                <a:cubicBezTo>
                  <a:pt x="1014145" y="960086"/>
                  <a:pt x="1036479" y="984074"/>
                  <a:pt x="1057987" y="981594"/>
                </a:cubicBezTo>
                <a:cubicBezTo>
                  <a:pt x="1072049" y="979939"/>
                  <a:pt x="1084733" y="976906"/>
                  <a:pt x="1084733" y="960086"/>
                </a:cubicBezTo>
                <a:cubicBezTo>
                  <a:pt x="1085008" y="946023"/>
                  <a:pt x="1078390" y="930030"/>
                  <a:pt x="1064605" y="929756"/>
                </a:cubicBezTo>
                <a:cubicBezTo>
                  <a:pt x="978300" y="927273"/>
                  <a:pt x="930599" y="836833"/>
                  <a:pt x="840985" y="836558"/>
                </a:cubicBezTo>
                <a:cubicBezTo>
                  <a:pt x="787493" y="836558"/>
                  <a:pt x="868834" y="785547"/>
                  <a:pt x="823615" y="764315"/>
                </a:cubicBezTo>
                <a:cubicBezTo>
                  <a:pt x="813687" y="759628"/>
                  <a:pt x="849533" y="752460"/>
                  <a:pt x="865526" y="753562"/>
                </a:cubicBezTo>
                <a:cubicBezTo>
                  <a:pt x="881242" y="754665"/>
                  <a:pt x="895304" y="768175"/>
                  <a:pt x="914331" y="758525"/>
                </a:cubicBezTo>
                <a:cubicBezTo>
                  <a:pt x="924808" y="724059"/>
                  <a:pt x="897787" y="711375"/>
                  <a:pt x="875452" y="701724"/>
                </a:cubicBezTo>
                <a:cubicBezTo>
                  <a:pt x="823889" y="679390"/>
                  <a:pt x="773706" y="652369"/>
                  <a:pt x="717181" y="644371"/>
                </a:cubicBezTo>
                <a:cubicBezTo>
                  <a:pt x="697053" y="641614"/>
                  <a:pt x="746133" y="604666"/>
                  <a:pt x="755783" y="591707"/>
                </a:cubicBezTo>
                <a:cubicBezTo>
                  <a:pt x="528304" y="455496"/>
                  <a:pt x="254778" y="462388"/>
                  <a:pt x="0" y="352370"/>
                </a:cubicBezTo>
                <a:cubicBezTo>
                  <a:pt x="56250" y="330864"/>
                  <a:pt x="97610" y="346580"/>
                  <a:pt x="135937" y="349889"/>
                </a:cubicBezTo>
                <a:cubicBezTo>
                  <a:pt x="231615" y="358160"/>
                  <a:pt x="326193" y="375256"/>
                  <a:pt x="421595" y="385458"/>
                </a:cubicBezTo>
                <a:cubicBezTo>
                  <a:pt x="468469" y="390421"/>
                  <a:pt x="512035" y="409172"/>
                  <a:pt x="564424" y="379393"/>
                </a:cubicBezTo>
                <a:cubicBezTo>
                  <a:pt x="599443" y="359540"/>
                  <a:pt x="655418" y="381046"/>
                  <a:pt x="698432" y="398694"/>
                </a:cubicBezTo>
                <a:cubicBezTo>
                  <a:pt x="734000" y="413307"/>
                  <a:pt x="767916" y="417167"/>
                  <a:pt x="815067" y="398694"/>
                </a:cubicBezTo>
                <a:cubicBezTo>
                  <a:pt x="772328" y="387389"/>
                  <a:pt x="739515" y="377463"/>
                  <a:pt x="705876" y="370568"/>
                </a:cubicBezTo>
                <a:cubicBezTo>
                  <a:pt x="679130" y="365055"/>
                  <a:pt x="742825" y="342719"/>
                  <a:pt x="775360" y="345477"/>
                </a:cubicBezTo>
                <a:cubicBezTo>
                  <a:pt x="820857" y="349337"/>
                  <a:pt x="795214" y="335000"/>
                  <a:pt x="787493" y="315146"/>
                </a:cubicBezTo>
                <a:cubicBezTo>
                  <a:pt x="779221" y="293915"/>
                  <a:pt x="803761" y="287298"/>
                  <a:pt x="819202" y="291709"/>
                </a:cubicBezTo>
                <a:cubicBezTo>
                  <a:pt x="878484" y="309081"/>
                  <a:pt x="937491" y="278474"/>
                  <a:pt x="998705" y="303291"/>
                </a:cubicBezTo>
                <a:cubicBezTo>
                  <a:pt x="983263" y="242077"/>
                  <a:pt x="949899" y="215331"/>
                  <a:pt x="880139" y="206783"/>
                </a:cubicBezTo>
                <a:cubicBezTo>
                  <a:pt x="853944" y="203475"/>
                  <a:pt x="826647" y="208438"/>
                  <a:pt x="804037" y="190790"/>
                </a:cubicBezTo>
                <a:cubicBezTo>
                  <a:pt x="791076" y="180590"/>
                  <a:pt x="776463" y="168457"/>
                  <a:pt x="786666" y="149707"/>
                </a:cubicBezTo>
                <a:cubicBezTo>
                  <a:pt x="793834" y="136471"/>
                  <a:pt x="809276" y="136471"/>
                  <a:pt x="821960" y="140884"/>
                </a:cubicBezTo>
                <a:cubicBezTo>
                  <a:pt x="878761" y="160461"/>
                  <a:pt x="938043" y="167630"/>
                  <a:pt x="997325" y="174800"/>
                </a:cubicBezTo>
                <a:cubicBezTo>
                  <a:pt x="1006426" y="175902"/>
                  <a:pt x="1016626" y="179487"/>
                  <a:pt x="1026829" y="161287"/>
                </a:cubicBezTo>
                <a:cubicBezTo>
                  <a:pt x="915984" y="131783"/>
                  <a:pt x="810655" y="89872"/>
                  <a:pt x="696777" y="73604"/>
                </a:cubicBezTo>
                <a:cubicBezTo>
                  <a:pt x="698432" y="65884"/>
                  <a:pt x="700086" y="58164"/>
                  <a:pt x="701741" y="50444"/>
                </a:cubicBezTo>
                <a:cubicBezTo>
                  <a:pt x="790801" y="61471"/>
                  <a:pt x="879864" y="72501"/>
                  <a:pt x="992362" y="86289"/>
                </a:cubicBezTo>
                <a:cubicBezTo>
                  <a:pt x="923153" y="42446"/>
                  <a:pt x="857805" y="57060"/>
                  <a:pt x="806519" y="18183"/>
                </a:cubicBezTo>
                <a:cubicBezTo>
                  <a:pt x="816170" y="3431"/>
                  <a:pt x="827820" y="-292"/>
                  <a:pt x="839883" y="18"/>
                </a:cubicBezTo>
                <a:close/>
              </a:path>
            </a:pathLst>
          </a:custGeom>
        </p:spPr>
      </p:pic>
    </p:spTree>
    <p:extLst>
      <p:ext uri="{BB962C8B-B14F-4D97-AF65-F5344CB8AC3E}">
        <p14:creationId xmlns:p14="http://schemas.microsoft.com/office/powerpoint/2010/main" val="39023935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8135EBA-B3A3-4F88-BCB1-D0C8E63F47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avadinimas 1">
            <a:extLst>
              <a:ext uri="{FF2B5EF4-FFF2-40B4-BE49-F238E27FC236}">
                <a16:creationId xmlns:a16="http://schemas.microsoft.com/office/drawing/2014/main" id="{DD4651CD-2942-4A52-95DD-371F4CCE755B}"/>
              </a:ext>
            </a:extLst>
          </p:cNvPr>
          <p:cNvSpPr>
            <a:spLocks noGrp="1"/>
          </p:cNvSpPr>
          <p:nvPr>
            <p:ph type="title"/>
          </p:nvPr>
        </p:nvSpPr>
        <p:spPr>
          <a:xfrm>
            <a:off x="7214190" y="713232"/>
            <a:ext cx="4413749" cy="1197864"/>
          </a:xfrm>
        </p:spPr>
        <p:txBody>
          <a:bodyPr>
            <a:normAutofit/>
          </a:bodyPr>
          <a:lstStyle/>
          <a:p>
            <a:r>
              <a:rPr lang="en-US" sz="4200" b="1"/>
              <a:t>R</a:t>
            </a:r>
            <a:r>
              <a:rPr lang="lt-LT" sz="4200" b="1"/>
              <a:t>ŪTA ŠEPETYS</a:t>
            </a:r>
            <a:endParaRPr lang="en-US" sz="4200" b="1"/>
          </a:p>
        </p:txBody>
      </p:sp>
      <p:pic>
        <p:nvPicPr>
          <p:cNvPr id="6" name="Paveikslėlis 5">
            <a:extLst>
              <a:ext uri="{FF2B5EF4-FFF2-40B4-BE49-F238E27FC236}">
                <a16:creationId xmlns:a16="http://schemas.microsoft.com/office/drawing/2014/main" id="{455A2B69-EAB6-4177-A846-CD6EDC5CC659}"/>
              </a:ext>
            </a:extLst>
          </p:cNvPr>
          <p:cNvPicPr>
            <a:picLocks noChangeAspect="1"/>
          </p:cNvPicPr>
          <p:nvPr/>
        </p:nvPicPr>
        <p:blipFill rotWithShape="1">
          <a:blip r:embed="rId2"/>
          <a:srcRect t="21245" r="3" b="1839"/>
          <a:stretch/>
        </p:blipFill>
        <p:spPr>
          <a:xfrm>
            <a:off x="361466" y="365124"/>
            <a:ext cx="2834938" cy="3574727"/>
          </a:xfrm>
          <a:prstGeom prst="rect">
            <a:avLst/>
          </a:prstGeom>
        </p:spPr>
      </p:pic>
      <p:pic>
        <p:nvPicPr>
          <p:cNvPr id="4" name="Paveikslėlis 3">
            <a:extLst>
              <a:ext uri="{FF2B5EF4-FFF2-40B4-BE49-F238E27FC236}">
                <a16:creationId xmlns:a16="http://schemas.microsoft.com/office/drawing/2014/main" id="{1166234F-968C-4EAF-A5DE-DC48356703AE}"/>
              </a:ext>
            </a:extLst>
          </p:cNvPr>
          <p:cNvPicPr>
            <a:picLocks noChangeAspect="1"/>
          </p:cNvPicPr>
          <p:nvPr/>
        </p:nvPicPr>
        <p:blipFill rotWithShape="1">
          <a:blip r:embed="rId3"/>
          <a:srcRect t="25567" r="-3" b="26138"/>
          <a:stretch/>
        </p:blipFill>
        <p:spPr>
          <a:xfrm>
            <a:off x="3382833" y="365124"/>
            <a:ext cx="2834938" cy="3063876"/>
          </a:xfrm>
          <a:prstGeom prst="rect">
            <a:avLst/>
          </a:prstGeom>
        </p:spPr>
      </p:pic>
      <p:cxnSp>
        <p:nvCxnSpPr>
          <p:cNvPr id="14" name="Straight Connector 13">
            <a:extLst>
              <a:ext uri="{FF2B5EF4-FFF2-40B4-BE49-F238E27FC236}">
                <a16:creationId xmlns:a16="http://schemas.microsoft.com/office/drawing/2014/main" id="{447D1B1D-04C6-4151-9423-F5437649E48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6788307" y="831087"/>
            <a:ext cx="0" cy="914400"/>
          </a:xfrm>
          <a:prstGeom prst="line">
            <a:avLst/>
          </a:prstGeom>
          <a:ln w="190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pic>
        <p:nvPicPr>
          <p:cNvPr id="5" name="Paveikslėlis 4">
            <a:extLst>
              <a:ext uri="{FF2B5EF4-FFF2-40B4-BE49-F238E27FC236}">
                <a16:creationId xmlns:a16="http://schemas.microsoft.com/office/drawing/2014/main" id="{02E94CA7-E83C-4C2A-B63D-99E4F584ADCA}"/>
              </a:ext>
            </a:extLst>
          </p:cNvPr>
          <p:cNvPicPr>
            <a:picLocks noChangeAspect="1"/>
          </p:cNvPicPr>
          <p:nvPr/>
        </p:nvPicPr>
        <p:blipFill rotWithShape="1">
          <a:blip r:embed="rId4"/>
          <a:srcRect t="24988" r="-2" b="26268"/>
          <a:stretch/>
        </p:blipFill>
        <p:spPr>
          <a:xfrm>
            <a:off x="361466" y="4119239"/>
            <a:ext cx="2834938" cy="2057724"/>
          </a:xfrm>
          <a:prstGeom prst="rect">
            <a:avLst/>
          </a:prstGeom>
        </p:spPr>
      </p:pic>
      <p:pic>
        <p:nvPicPr>
          <p:cNvPr id="7" name="Paveikslėlis 6">
            <a:extLst>
              <a:ext uri="{FF2B5EF4-FFF2-40B4-BE49-F238E27FC236}">
                <a16:creationId xmlns:a16="http://schemas.microsoft.com/office/drawing/2014/main" id="{347C93B7-8A01-42C5-B6ED-D8864C0DE1EF}"/>
              </a:ext>
            </a:extLst>
          </p:cNvPr>
          <p:cNvPicPr>
            <a:picLocks noChangeAspect="1"/>
          </p:cNvPicPr>
          <p:nvPr/>
        </p:nvPicPr>
        <p:blipFill rotWithShape="1">
          <a:blip r:embed="rId5"/>
          <a:srcRect r="2" b="15826"/>
          <a:stretch/>
        </p:blipFill>
        <p:spPr>
          <a:xfrm>
            <a:off x="3382834" y="3569109"/>
            <a:ext cx="2834937" cy="2607853"/>
          </a:xfrm>
          <a:prstGeom prst="rect">
            <a:avLst/>
          </a:prstGeom>
        </p:spPr>
      </p:pic>
      <p:sp>
        <p:nvSpPr>
          <p:cNvPr id="3" name="Turinio vietos rezervavimo ženklas 2">
            <a:extLst>
              <a:ext uri="{FF2B5EF4-FFF2-40B4-BE49-F238E27FC236}">
                <a16:creationId xmlns:a16="http://schemas.microsoft.com/office/drawing/2014/main" id="{54924D42-3BF5-4424-AF6F-C4EAD9D7ED28}"/>
              </a:ext>
            </a:extLst>
          </p:cNvPr>
          <p:cNvSpPr>
            <a:spLocks noGrp="1"/>
          </p:cNvSpPr>
          <p:nvPr>
            <p:ph idx="1"/>
          </p:nvPr>
        </p:nvSpPr>
        <p:spPr>
          <a:xfrm>
            <a:off x="7214190" y="2048256"/>
            <a:ext cx="4413749" cy="4123944"/>
          </a:xfrm>
        </p:spPr>
        <p:txBody>
          <a:bodyPr>
            <a:normAutofit/>
          </a:bodyPr>
          <a:lstStyle/>
          <a:p>
            <a:r>
              <a:rPr lang="en-US" sz="1600"/>
              <a:t>Rūta Šepetys is an internationally acclaimed author of historical fiction published in over fifty countries and thirty-six languages.</a:t>
            </a:r>
            <a:endParaRPr lang="lt-LT" sz="1600"/>
          </a:p>
          <a:p>
            <a:r>
              <a:rPr lang="en-US" sz="1600"/>
              <a:t> Rūta is considered a “crossover” novelist as her books are read by both students and adults worldwide.</a:t>
            </a:r>
            <a:endParaRPr lang="lt-LT" sz="1600"/>
          </a:p>
          <a:p>
            <a:r>
              <a:rPr lang="en-US" sz="1600"/>
              <a:t> Her novels, Between Shades of Gray and Out of the Easy are both New York Times bestsellers and international bestsellers.</a:t>
            </a:r>
            <a:endParaRPr lang="lt-LT" sz="1600"/>
          </a:p>
          <a:p>
            <a:r>
              <a:rPr lang="en-US" sz="1600"/>
              <a:t> Her latest novel, Salt to the Sea, is a #1 New York Times bestseller and winner of the Carnegie Medal. </a:t>
            </a:r>
            <a:endParaRPr lang="lt-LT" sz="1600"/>
          </a:p>
          <a:p>
            <a:r>
              <a:rPr lang="en-US" sz="1600"/>
              <a:t>Her books have won or been shortlisted for over forty book prizes, are included on over twenty state reading lists, and are currently in development for film and television.</a:t>
            </a:r>
          </a:p>
        </p:txBody>
      </p:sp>
    </p:spTree>
    <p:extLst>
      <p:ext uri="{BB962C8B-B14F-4D97-AF65-F5344CB8AC3E}">
        <p14:creationId xmlns:p14="http://schemas.microsoft.com/office/powerpoint/2010/main" val="2954766679"/>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114C78B5-EC6B-4A39-8860-7051008674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Pavadinimas 1">
            <a:extLst>
              <a:ext uri="{FF2B5EF4-FFF2-40B4-BE49-F238E27FC236}">
                <a16:creationId xmlns:a16="http://schemas.microsoft.com/office/drawing/2014/main" id="{8325CDB6-B653-4AC2-9901-421D100CD9D5}"/>
              </a:ext>
            </a:extLst>
          </p:cNvPr>
          <p:cNvSpPr>
            <a:spLocks noGrp="1"/>
          </p:cNvSpPr>
          <p:nvPr>
            <p:ph type="title"/>
          </p:nvPr>
        </p:nvSpPr>
        <p:spPr>
          <a:xfrm>
            <a:off x="838200" y="4669978"/>
            <a:ext cx="4391024" cy="1173700"/>
          </a:xfrm>
        </p:spPr>
        <p:txBody>
          <a:bodyPr vert="horz" lIns="91440" tIns="45720" rIns="91440" bIns="45720" rtlCol="0" anchor="t">
            <a:normAutofit/>
          </a:bodyPr>
          <a:lstStyle/>
          <a:p>
            <a:r>
              <a:rPr lang="en-US" sz="3700" b="1" kern="1200" dirty="0">
                <a:solidFill>
                  <a:schemeClr val="bg1"/>
                </a:solidFill>
                <a:latin typeface="+mj-lt"/>
                <a:ea typeface="+mj-ea"/>
                <a:cs typeface="+mj-cs"/>
              </a:rPr>
              <a:t>DALIA GRYBAUSKAITĖ</a:t>
            </a:r>
          </a:p>
        </p:txBody>
      </p:sp>
      <p:pic>
        <p:nvPicPr>
          <p:cNvPr id="5" name="Paveikslėlis 4">
            <a:extLst>
              <a:ext uri="{FF2B5EF4-FFF2-40B4-BE49-F238E27FC236}">
                <a16:creationId xmlns:a16="http://schemas.microsoft.com/office/drawing/2014/main" id="{1A7A434C-6195-41EE-BCA7-23D0BB6C6985}"/>
              </a:ext>
            </a:extLst>
          </p:cNvPr>
          <p:cNvPicPr>
            <a:picLocks noChangeAspect="1"/>
          </p:cNvPicPr>
          <p:nvPr/>
        </p:nvPicPr>
        <p:blipFill rotWithShape="1">
          <a:blip r:embed="rId2"/>
          <a:srcRect l="15914" r="15911" b="-1"/>
          <a:stretch/>
        </p:blipFill>
        <p:spPr>
          <a:xfrm>
            <a:off x="20" y="10"/>
            <a:ext cx="4000480" cy="3904882"/>
          </a:xfrm>
          <a:custGeom>
            <a:avLst/>
            <a:gdLst/>
            <a:ahLst/>
            <a:cxnLst/>
            <a:rect l="l" t="t" r="r" b="b"/>
            <a:pathLst>
              <a:path w="4000500" h="3413410">
                <a:moveTo>
                  <a:pt x="0" y="0"/>
                </a:moveTo>
                <a:lnTo>
                  <a:pt x="4000500" y="0"/>
                </a:lnTo>
                <a:lnTo>
                  <a:pt x="4000500" y="3330603"/>
                </a:lnTo>
                <a:lnTo>
                  <a:pt x="416174" y="3413410"/>
                </a:lnTo>
                <a:lnTo>
                  <a:pt x="0" y="3408169"/>
                </a:lnTo>
                <a:close/>
              </a:path>
            </a:pathLst>
          </a:custGeom>
        </p:spPr>
      </p:pic>
      <p:pic>
        <p:nvPicPr>
          <p:cNvPr id="4" name="Turinio vietos rezervavimo ženklas 3">
            <a:extLst>
              <a:ext uri="{FF2B5EF4-FFF2-40B4-BE49-F238E27FC236}">
                <a16:creationId xmlns:a16="http://schemas.microsoft.com/office/drawing/2014/main" id="{E83D16BE-A60F-4BF5-A70B-369A6F1C20D9}"/>
              </a:ext>
            </a:extLst>
          </p:cNvPr>
          <p:cNvPicPr>
            <a:picLocks noGrp="1" noChangeAspect="1"/>
          </p:cNvPicPr>
          <p:nvPr>
            <p:ph idx="1"/>
          </p:nvPr>
        </p:nvPicPr>
        <p:blipFill rotWithShape="1">
          <a:blip r:embed="rId3"/>
          <a:srcRect l="9582" r="23580" b="-3"/>
          <a:stretch/>
        </p:blipFill>
        <p:spPr>
          <a:xfrm>
            <a:off x="4191002" y="10"/>
            <a:ext cx="3809998" cy="3904881"/>
          </a:xfrm>
          <a:custGeom>
            <a:avLst/>
            <a:gdLst/>
            <a:ahLst/>
            <a:cxnLst/>
            <a:rect l="l" t="t" r="r" b="b"/>
            <a:pathLst>
              <a:path w="3809998" h="3361533">
                <a:moveTo>
                  <a:pt x="0" y="0"/>
                </a:moveTo>
                <a:lnTo>
                  <a:pt x="3809998" y="0"/>
                </a:lnTo>
                <a:lnTo>
                  <a:pt x="3809998" y="3353206"/>
                </a:lnTo>
                <a:lnTo>
                  <a:pt x="1781628" y="3181423"/>
                </a:lnTo>
                <a:lnTo>
                  <a:pt x="0" y="3361533"/>
                </a:lnTo>
                <a:close/>
              </a:path>
            </a:pathLst>
          </a:custGeom>
        </p:spPr>
      </p:pic>
      <p:pic>
        <p:nvPicPr>
          <p:cNvPr id="9" name="Paveikslėlis 8">
            <a:extLst>
              <a:ext uri="{FF2B5EF4-FFF2-40B4-BE49-F238E27FC236}">
                <a16:creationId xmlns:a16="http://schemas.microsoft.com/office/drawing/2014/main" id="{127C2DCF-5D50-490F-96B9-A3E2DD148CE9}"/>
              </a:ext>
            </a:extLst>
          </p:cNvPr>
          <p:cNvPicPr>
            <a:picLocks noChangeAspect="1"/>
          </p:cNvPicPr>
          <p:nvPr/>
        </p:nvPicPr>
        <p:blipFill rotWithShape="1">
          <a:blip r:embed="rId4"/>
          <a:srcRect l="2941" r="30442" b="2"/>
          <a:stretch/>
        </p:blipFill>
        <p:spPr>
          <a:xfrm>
            <a:off x="8191500" y="-1"/>
            <a:ext cx="4000500" cy="4008409"/>
          </a:xfrm>
          <a:custGeom>
            <a:avLst/>
            <a:gdLst/>
            <a:ahLst/>
            <a:cxnLst/>
            <a:rect l="l" t="t" r="r" b="b"/>
            <a:pathLst>
              <a:path w="4000500" h="3403026">
                <a:moveTo>
                  <a:pt x="0" y="0"/>
                </a:moveTo>
                <a:lnTo>
                  <a:pt x="4000500" y="0"/>
                </a:lnTo>
                <a:lnTo>
                  <a:pt x="4000500" y="3403026"/>
                </a:lnTo>
                <a:lnTo>
                  <a:pt x="9072" y="3370108"/>
                </a:lnTo>
                <a:lnTo>
                  <a:pt x="0" y="3369340"/>
                </a:lnTo>
                <a:close/>
              </a:path>
            </a:pathLst>
          </a:custGeom>
        </p:spPr>
      </p:pic>
      <p:grpSp>
        <p:nvGrpSpPr>
          <p:cNvPr id="21" name="Group 20">
            <a:extLst>
              <a:ext uri="{FF2B5EF4-FFF2-40B4-BE49-F238E27FC236}">
                <a16:creationId xmlns:a16="http://schemas.microsoft.com/office/drawing/2014/main" id="{A50943B0-FDF7-4C2C-B784-9208C945A8C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528992"/>
            <a:ext cx="12192000" cy="757168"/>
            <a:chOff x="0" y="2959818"/>
            <a:chExt cx="12192000" cy="757168"/>
          </a:xfrm>
        </p:grpSpPr>
        <p:sp>
          <p:nvSpPr>
            <p:cNvPr id="22" name="Freeform: Shape 21">
              <a:extLst>
                <a:ext uri="{FF2B5EF4-FFF2-40B4-BE49-F238E27FC236}">
                  <a16:creationId xmlns:a16="http://schemas.microsoft.com/office/drawing/2014/main" id="{64021FAB-FA86-49DE-8FC9-585A1729B7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solidFill>
              <a:srgbClr val="FFFFFF"/>
            </a:solidFill>
            <a:ln w="12700" cap="flat" cmpd="sng" algn="ctr">
              <a:noFill/>
              <a:prstDash val="solid"/>
              <a:miter lim="800000"/>
            </a:ln>
            <a:effectLst>
              <a:outerShdw blurRad="381000" dist="1524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Freeform: Shape 22">
              <a:extLst>
                <a:ext uri="{FF2B5EF4-FFF2-40B4-BE49-F238E27FC236}">
                  <a16:creationId xmlns:a16="http://schemas.microsoft.com/office/drawing/2014/main" id="{7B58B526-A432-4EB5-AA70-2BB897257A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blipFill>
              <a:blip r:embed="rId5">
                <a:alphaModFix amt="57000"/>
              </a:blip>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7" name="TextBox 6">
            <a:extLst>
              <a:ext uri="{FF2B5EF4-FFF2-40B4-BE49-F238E27FC236}">
                <a16:creationId xmlns:a16="http://schemas.microsoft.com/office/drawing/2014/main" id="{EE8D24DE-6F3B-4362-8245-D7610B32F045}"/>
              </a:ext>
            </a:extLst>
          </p:cNvPr>
          <p:cNvSpPr txBox="1"/>
          <p:nvPr/>
        </p:nvSpPr>
        <p:spPr>
          <a:xfrm>
            <a:off x="5664201" y="4766267"/>
            <a:ext cx="5692774" cy="1077411"/>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200" b="1" dirty="0">
                <a:solidFill>
                  <a:schemeClr val="bg1">
                    <a:alpha val="80000"/>
                  </a:schemeClr>
                </a:solidFill>
              </a:rPr>
              <a:t>THE PRESIDENT OF LITHUANIA</a:t>
            </a:r>
            <a:endParaRPr lang="lt-LT" sz="2200" b="1" dirty="0">
              <a:solidFill>
                <a:schemeClr val="bg1">
                  <a:alpha val="80000"/>
                </a:schemeClr>
              </a:solidFill>
            </a:endParaRPr>
          </a:p>
          <a:p>
            <a:pPr>
              <a:lnSpc>
                <a:spcPct val="90000"/>
              </a:lnSpc>
              <a:spcAft>
                <a:spcPts val="600"/>
              </a:spcAft>
            </a:pPr>
            <a:r>
              <a:rPr lang="lt-LT" sz="2200" b="1" dirty="0">
                <a:solidFill>
                  <a:schemeClr val="bg1">
                    <a:alpha val="80000"/>
                  </a:schemeClr>
                </a:solidFill>
              </a:rPr>
              <a:t>   </a:t>
            </a:r>
            <a:r>
              <a:rPr lang="en-GB" sz="2200" dirty="0">
                <a:solidFill>
                  <a:schemeClr val="bg1">
                    <a:alpha val="80000"/>
                  </a:schemeClr>
                </a:solidFill>
              </a:rPr>
              <a:t>July 12, </a:t>
            </a:r>
            <a:r>
              <a:rPr lang="en-US" sz="2200" dirty="0">
                <a:solidFill>
                  <a:schemeClr val="bg1">
                    <a:alpha val="80000"/>
                  </a:schemeClr>
                </a:solidFill>
              </a:rPr>
              <a:t>2009 – </a:t>
            </a:r>
            <a:r>
              <a:rPr lang="en-GB" sz="2200" dirty="0">
                <a:solidFill>
                  <a:schemeClr val="bg1">
                    <a:alpha val="80000"/>
                  </a:schemeClr>
                </a:solidFill>
              </a:rPr>
              <a:t>July 12, </a:t>
            </a:r>
            <a:r>
              <a:rPr lang="en-US" sz="2200" dirty="0">
                <a:solidFill>
                  <a:schemeClr val="bg1">
                    <a:alpha val="80000"/>
                  </a:schemeClr>
                </a:solidFill>
              </a:rPr>
              <a:t>2019</a:t>
            </a:r>
            <a:endParaRPr lang="lt-LT" sz="2200" dirty="0">
              <a:solidFill>
                <a:schemeClr val="bg1">
                  <a:alpha val="80000"/>
                </a:schemeClr>
              </a:solidFill>
            </a:endParaRPr>
          </a:p>
          <a:p>
            <a:pPr>
              <a:lnSpc>
                <a:spcPct val="90000"/>
              </a:lnSpc>
              <a:spcAft>
                <a:spcPts val="600"/>
              </a:spcAft>
            </a:pPr>
            <a:endParaRPr lang="en-US" sz="2200" dirty="0">
              <a:solidFill>
                <a:schemeClr val="bg1">
                  <a:alpha val="80000"/>
                </a:schemeClr>
              </a:solidFill>
            </a:endParaRPr>
          </a:p>
        </p:txBody>
      </p:sp>
    </p:spTree>
    <p:extLst>
      <p:ext uri="{BB962C8B-B14F-4D97-AF65-F5344CB8AC3E}">
        <p14:creationId xmlns:p14="http://schemas.microsoft.com/office/powerpoint/2010/main" val="1335986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Pavadinimas 1">
            <a:extLst>
              <a:ext uri="{FF2B5EF4-FFF2-40B4-BE49-F238E27FC236}">
                <a16:creationId xmlns:a16="http://schemas.microsoft.com/office/drawing/2014/main" id="{F28D86C9-953C-48F6-82BD-A019134E441C}"/>
              </a:ext>
            </a:extLst>
          </p:cNvPr>
          <p:cNvSpPr>
            <a:spLocks noGrp="1"/>
          </p:cNvSpPr>
          <p:nvPr>
            <p:ph type="title"/>
          </p:nvPr>
        </p:nvSpPr>
        <p:spPr>
          <a:xfrm>
            <a:off x="838200" y="448721"/>
            <a:ext cx="4707671" cy="1225650"/>
          </a:xfrm>
        </p:spPr>
        <p:txBody>
          <a:bodyPr anchor="b">
            <a:normAutofit/>
          </a:bodyPr>
          <a:lstStyle/>
          <a:p>
            <a:r>
              <a:rPr lang="en-US" sz="3800" b="1">
                <a:solidFill>
                  <a:schemeClr val="bg1"/>
                </a:solidFill>
              </a:rPr>
              <a:t>J</a:t>
            </a:r>
            <a:r>
              <a:rPr lang="lt-LT" sz="3800" b="1">
                <a:solidFill>
                  <a:schemeClr val="bg1"/>
                </a:solidFill>
              </a:rPr>
              <a:t>UOZAS STATKEVIČIUS</a:t>
            </a:r>
            <a:endParaRPr lang="en-US" sz="3800" b="1">
              <a:solidFill>
                <a:schemeClr val="bg1"/>
              </a:solidFill>
            </a:endParaRPr>
          </a:p>
        </p:txBody>
      </p:sp>
      <p:cxnSp>
        <p:nvCxnSpPr>
          <p:cNvPr id="61" name="Straight Connector 60">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urinio vietos rezervavimo ženklas 2">
            <a:extLst>
              <a:ext uri="{FF2B5EF4-FFF2-40B4-BE49-F238E27FC236}">
                <a16:creationId xmlns:a16="http://schemas.microsoft.com/office/drawing/2014/main" id="{06F8240D-CC30-45B2-AA26-AC5A0D94EFC0}"/>
              </a:ext>
            </a:extLst>
          </p:cNvPr>
          <p:cNvSpPr>
            <a:spLocks noGrp="1"/>
          </p:cNvSpPr>
          <p:nvPr>
            <p:ph idx="1"/>
          </p:nvPr>
        </p:nvSpPr>
        <p:spPr>
          <a:xfrm>
            <a:off x="897769" y="1909192"/>
            <a:ext cx="4586513" cy="3647710"/>
          </a:xfrm>
        </p:spPr>
        <p:txBody>
          <a:bodyPr anchor="ctr">
            <a:normAutofit/>
          </a:bodyPr>
          <a:lstStyle/>
          <a:p>
            <a:r>
              <a:rPr lang="en-US" sz="1600">
                <a:solidFill>
                  <a:schemeClr val="bg1"/>
                </a:solidFill>
              </a:rPr>
              <a:t>The</a:t>
            </a:r>
            <a:r>
              <a:rPr lang="lt-LT" sz="1600">
                <a:solidFill>
                  <a:schemeClr val="bg1"/>
                </a:solidFill>
              </a:rPr>
              <a:t> </a:t>
            </a:r>
            <a:r>
              <a:rPr lang="en-US" sz="1600">
                <a:solidFill>
                  <a:schemeClr val="bg1"/>
                </a:solidFill>
              </a:rPr>
              <a:t> most prominent Lithuanian fashion designer, has also contributed to making Lithuania‘s name known in the world.</a:t>
            </a:r>
            <a:endParaRPr lang="lt-LT" sz="1600">
              <a:solidFill>
                <a:schemeClr val="bg1"/>
              </a:solidFill>
            </a:endParaRPr>
          </a:p>
          <a:p>
            <a:r>
              <a:rPr lang="en-US" sz="1600">
                <a:solidFill>
                  <a:schemeClr val="bg1"/>
                </a:solidFill>
              </a:rPr>
              <a:t> Statkevičius is the first Lithuanian designer who has presented his designs on the pages of Vogue, L‘Officiel, Elle and Harper‘s Bazaar fashion magazines. </a:t>
            </a:r>
            <a:endParaRPr lang="lt-LT" sz="1600">
              <a:solidFill>
                <a:schemeClr val="bg1"/>
              </a:solidFill>
            </a:endParaRPr>
          </a:p>
          <a:p>
            <a:r>
              <a:rPr lang="en-US" sz="1600">
                <a:solidFill>
                  <a:schemeClr val="bg1"/>
                </a:solidFill>
              </a:rPr>
              <a:t>Famous women who wear the clothes made by Statkevičius include the wife of President Valdas Adamkus, Alma Adamkienė, President of the Republic of Latvia Vaira Vykė-Freiberga, wife of Prince Frederick of Denmark, Princess Mary and celebrities, such as Bjork, Kyra Sedgwick, Naomi Watts, Nicole Richie, Audrey Butvay-Gruss, Kirsta Bard, and Svetlana Gryaznova.</a:t>
            </a:r>
          </a:p>
        </p:txBody>
      </p:sp>
      <p:pic>
        <p:nvPicPr>
          <p:cNvPr id="7" name="Paveikslėlis 6">
            <a:extLst>
              <a:ext uri="{FF2B5EF4-FFF2-40B4-BE49-F238E27FC236}">
                <a16:creationId xmlns:a16="http://schemas.microsoft.com/office/drawing/2014/main" id="{74DC7597-0D07-4813-969E-B2524245F729}"/>
              </a:ext>
            </a:extLst>
          </p:cNvPr>
          <p:cNvPicPr>
            <a:picLocks noChangeAspect="1"/>
          </p:cNvPicPr>
          <p:nvPr/>
        </p:nvPicPr>
        <p:blipFill rotWithShape="1">
          <a:blip r:embed="rId2"/>
          <a:srcRect t="3827" r="-3" b="224"/>
          <a:stretch/>
        </p:blipFill>
        <p:spPr>
          <a:xfrm>
            <a:off x="6525453" y="1"/>
            <a:ext cx="5666547" cy="3398024"/>
          </a:xfrm>
          <a:prstGeom prst="rect">
            <a:avLst/>
          </a:prstGeom>
        </p:spPr>
      </p:pic>
      <p:cxnSp>
        <p:nvCxnSpPr>
          <p:cNvPr id="63" name="Straight Connector 62">
            <a:extLst>
              <a:ext uri="{FF2B5EF4-FFF2-40B4-BE49-F238E27FC236}">
                <a16:creationId xmlns:a16="http://schemas.microsoft.com/office/drawing/2014/main" id="{CA240C79-242E-4918-9F28-B101847D1CC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522277" y="3386960"/>
            <a:ext cx="5669723"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6" name="Paveikslėlis 5" descr="Paveikslėlis, kuriame yra žinutė&#10;&#10;Automatiškai sugeneruotas aprašymas">
            <a:extLst>
              <a:ext uri="{FF2B5EF4-FFF2-40B4-BE49-F238E27FC236}">
                <a16:creationId xmlns:a16="http://schemas.microsoft.com/office/drawing/2014/main" id="{F139DE14-5D0F-4348-86C2-BC84F2E01F02}"/>
              </a:ext>
            </a:extLst>
          </p:cNvPr>
          <p:cNvPicPr>
            <a:picLocks noChangeAspect="1"/>
          </p:cNvPicPr>
          <p:nvPr/>
        </p:nvPicPr>
        <p:blipFill rotWithShape="1">
          <a:blip r:embed="rId3"/>
          <a:srcRect r="-2" b="1311"/>
          <a:stretch/>
        </p:blipFill>
        <p:spPr>
          <a:xfrm>
            <a:off x="6522277" y="3398024"/>
            <a:ext cx="5669723" cy="3469076"/>
          </a:xfrm>
          <a:prstGeom prst="rect">
            <a:avLst/>
          </a:prstGeom>
        </p:spPr>
      </p:pic>
    </p:spTree>
    <p:extLst>
      <p:ext uri="{BB962C8B-B14F-4D97-AF65-F5344CB8AC3E}">
        <p14:creationId xmlns:p14="http://schemas.microsoft.com/office/powerpoint/2010/main" val="36892683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aveikslėlis 4">
            <a:extLst>
              <a:ext uri="{FF2B5EF4-FFF2-40B4-BE49-F238E27FC236}">
                <a16:creationId xmlns:a16="http://schemas.microsoft.com/office/drawing/2014/main" id="{C985D93C-D6C0-4B1B-BD93-576A8E79B505}"/>
              </a:ext>
            </a:extLst>
          </p:cNvPr>
          <p:cNvPicPr>
            <a:picLocks noChangeAspect="1"/>
          </p:cNvPicPr>
          <p:nvPr/>
        </p:nvPicPr>
        <p:blipFill rotWithShape="1">
          <a:blip r:embed="rId2"/>
          <a:srcRect t="6750" r="-2" b="25301"/>
          <a:stretch/>
        </p:blipFill>
        <p:spPr>
          <a:xfrm>
            <a:off x="6015107" y="-1"/>
            <a:ext cx="6176895" cy="2937954"/>
          </a:xfrm>
          <a:prstGeom prst="rect">
            <a:avLst/>
          </a:prstGeom>
        </p:spPr>
      </p:pic>
      <p:pic>
        <p:nvPicPr>
          <p:cNvPr id="4" name="Paveikslėlis 3">
            <a:extLst>
              <a:ext uri="{FF2B5EF4-FFF2-40B4-BE49-F238E27FC236}">
                <a16:creationId xmlns:a16="http://schemas.microsoft.com/office/drawing/2014/main" id="{74DADCB2-3FA8-4CDA-B2E7-8195C694A4C9}"/>
              </a:ext>
            </a:extLst>
          </p:cNvPr>
          <p:cNvPicPr>
            <a:picLocks noChangeAspect="1"/>
          </p:cNvPicPr>
          <p:nvPr/>
        </p:nvPicPr>
        <p:blipFill rotWithShape="1">
          <a:blip r:embed="rId3"/>
          <a:srcRect t="8484" r="1" b="17775"/>
          <a:stretch/>
        </p:blipFill>
        <p:spPr>
          <a:xfrm>
            <a:off x="4203638" y="2937953"/>
            <a:ext cx="7988360" cy="3920047"/>
          </a:xfrm>
          <a:prstGeom prst="rect">
            <a:avLst/>
          </a:prstGeom>
        </p:spPr>
      </p:pic>
      <p:sp>
        <p:nvSpPr>
          <p:cNvPr id="21" name="Freeform: Shape 16">
            <a:extLst>
              <a:ext uri="{FF2B5EF4-FFF2-40B4-BE49-F238E27FC236}">
                <a16:creationId xmlns:a16="http://schemas.microsoft.com/office/drawing/2014/main" id="{8F23F8A3-8FD7-4779-8323-FDC26BE998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7859800" cy="6858478"/>
          </a:xfrm>
          <a:custGeom>
            <a:avLst/>
            <a:gdLst>
              <a:gd name="connsiteX0" fmla="*/ 7859800 w 7859800"/>
              <a:gd name="connsiteY0" fmla="*/ 6858478 h 6858478"/>
              <a:gd name="connsiteX1" fmla="*/ 435245 w 7859800"/>
              <a:gd name="connsiteY1" fmla="*/ 6858478 h 6858478"/>
              <a:gd name="connsiteX2" fmla="*/ 435505 w 7859800"/>
              <a:gd name="connsiteY2" fmla="*/ 6857916 h 6858478"/>
              <a:gd name="connsiteX3" fmla="*/ 0 w 7859800"/>
              <a:gd name="connsiteY3" fmla="*/ 6857916 h 6858478"/>
              <a:gd name="connsiteX4" fmla="*/ 0 w 7859800"/>
              <a:gd name="connsiteY4" fmla="*/ 0 h 6858478"/>
              <a:gd name="connsiteX5" fmla="*/ 3611620 w 7859800"/>
              <a:gd name="connsiteY5" fmla="*/ 0 h 6858478"/>
              <a:gd name="connsiteX6" fmla="*/ 4677848 w 7859800"/>
              <a:gd name="connsiteY6" fmla="*/ 0 h 6858478"/>
              <a:gd name="connsiteX7" fmla="*/ 4683425 w 7859800"/>
              <a:gd name="connsiteY7"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59800" h="6858478">
                <a:moveTo>
                  <a:pt x="7859800" y="6858478"/>
                </a:moveTo>
                <a:lnTo>
                  <a:pt x="435245" y="6858478"/>
                </a:lnTo>
                <a:lnTo>
                  <a:pt x="435505" y="6857916"/>
                </a:lnTo>
                <a:lnTo>
                  <a:pt x="0" y="6857916"/>
                </a:lnTo>
                <a:lnTo>
                  <a:pt x="0" y="0"/>
                </a:lnTo>
                <a:lnTo>
                  <a:pt x="3611620" y="0"/>
                </a:lnTo>
                <a:lnTo>
                  <a:pt x="4677848" y="0"/>
                </a:lnTo>
                <a:lnTo>
                  <a:pt x="4683425"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Shape 18">
            <a:extLst>
              <a:ext uri="{FF2B5EF4-FFF2-40B4-BE49-F238E27FC236}">
                <a16:creationId xmlns:a16="http://schemas.microsoft.com/office/drawing/2014/main" id="{F605C4CC-A25C-416F-8333-7CB7DC97D8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7431174" cy="6858478"/>
          </a:xfrm>
          <a:custGeom>
            <a:avLst/>
            <a:gdLst>
              <a:gd name="connsiteX0" fmla="*/ 7431174 w 7431174"/>
              <a:gd name="connsiteY0" fmla="*/ 6858478 h 6858478"/>
              <a:gd name="connsiteX1" fmla="*/ 6619 w 7431174"/>
              <a:gd name="connsiteY1" fmla="*/ 6858478 h 6858478"/>
              <a:gd name="connsiteX2" fmla="*/ 6879 w 7431174"/>
              <a:gd name="connsiteY2" fmla="*/ 6857916 h 6858478"/>
              <a:gd name="connsiteX3" fmla="*/ 0 w 7431174"/>
              <a:gd name="connsiteY3" fmla="*/ 6857916 h 6858478"/>
              <a:gd name="connsiteX4" fmla="*/ 0 w 7431174"/>
              <a:gd name="connsiteY4" fmla="*/ 0 h 6858478"/>
              <a:gd name="connsiteX5" fmla="*/ 3182994 w 7431174"/>
              <a:gd name="connsiteY5" fmla="*/ 0 h 6858478"/>
              <a:gd name="connsiteX6" fmla="*/ 4249222 w 7431174"/>
              <a:gd name="connsiteY6" fmla="*/ 0 h 6858478"/>
              <a:gd name="connsiteX7" fmla="*/ 4254799 w 7431174"/>
              <a:gd name="connsiteY7"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1174" h="6858478">
                <a:moveTo>
                  <a:pt x="7431174" y="6858478"/>
                </a:moveTo>
                <a:lnTo>
                  <a:pt x="6619" y="6858478"/>
                </a:lnTo>
                <a:lnTo>
                  <a:pt x="6879" y="6857916"/>
                </a:lnTo>
                <a:lnTo>
                  <a:pt x="0" y="6857916"/>
                </a:lnTo>
                <a:lnTo>
                  <a:pt x="0" y="0"/>
                </a:lnTo>
                <a:lnTo>
                  <a:pt x="3182994" y="0"/>
                </a:lnTo>
                <a:lnTo>
                  <a:pt x="4249222" y="0"/>
                </a:lnTo>
                <a:lnTo>
                  <a:pt x="4254799" y="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Pavadinimas 1">
            <a:extLst>
              <a:ext uri="{FF2B5EF4-FFF2-40B4-BE49-F238E27FC236}">
                <a16:creationId xmlns:a16="http://schemas.microsoft.com/office/drawing/2014/main" id="{8C15A8FA-EDB5-4FE9-B70A-8C7084494902}"/>
              </a:ext>
            </a:extLst>
          </p:cNvPr>
          <p:cNvSpPr>
            <a:spLocks noGrp="1"/>
          </p:cNvSpPr>
          <p:nvPr>
            <p:ph type="title"/>
          </p:nvPr>
        </p:nvSpPr>
        <p:spPr>
          <a:xfrm>
            <a:off x="804672" y="365125"/>
            <a:ext cx="5266155" cy="1325563"/>
          </a:xfrm>
        </p:spPr>
        <p:txBody>
          <a:bodyPr>
            <a:normAutofit/>
          </a:bodyPr>
          <a:lstStyle/>
          <a:p>
            <a:r>
              <a:rPr lang="en-US" b="1"/>
              <a:t>J</a:t>
            </a:r>
            <a:r>
              <a:rPr lang="lt-LT" b="1"/>
              <a:t>URGIS KAIRYS </a:t>
            </a:r>
            <a:endParaRPr lang="en-US" b="1"/>
          </a:p>
        </p:txBody>
      </p:sp>
      <p:sp>
        <p:nvSpPr>
          <p:cNvPr id="3" name="Turinio vietos rezervavimo ženklas 2">
            <a:extLst>
              <a:ext uri="{FF2B5EF4-FFF2-40B4-BE49-F238E27FC236}">
                <a16:creationId xmlns:a16="http://schemas.microsoft.com/office/drawing/2014/main" id="{33B4E613-0E76-4303-84B6-8B3D2ADBA1EA}"/>
              </a:ext>
            </a:extLst>
          </p:cNvPr>
          <p:cNvSpPr>
            <a:spLocks noGrp="1"/>
          </p:cNvSpPr>
          <p:nvPr>
            <p:ph idx="1"/>
          </p:nvPr>
        </p:nvSpPr>
        <p:spPr>
          <a:xfrm>
            <a:off x="804672" y="2022601"/>
            <a:ext cx="3941499" cy="4154361"/>
          </a:xfrm>
        </p:spPr>
        <p:txBody>
          <a:bodyPr>
            <a:normAutofit/>
          </a:bodyPr>
          <a:lstStyle/>
          <a:p>
            <a:r>
              <a:rPr lang="en-US" sz="1900"/>
              <a:t>Do you want to know the name of one of Lithuania’s bravest professional aerobatic pilots?</a:t>
            </a:r>
            <a:endParaRPr lang="lt-LT" sz="1900"/>
          </a:p>
          <a:p>
            <a:r>
              <a:rPr lang="en-US" sz="1900"/>
              <a:t> Every Lithuanian would say it is Jurgis Kairys. </a:t>
            </a:r>
            <a:endParaRPr lang="lt-LT" sz="1900"/>
          </a:p>
          <a:p>
            <a:r>
              <a:rPr lang="en-US" sz="1900"/>
              <a:t>He is the winner of many European and world aerobatics championships. </a:t>
            </a:r>
            <a:endParaRPr lang="lt-LT" sz="1900"/>
          </a:p>
          <a:p>
            <a:r>
              <a:rPr lang="en-US" sz="1900"/>
              <a:t>His name became famous among Lithuanians after he has flown under all bridges over the Neris river and his astounding flight in inverted position under a pedestrian bridge in Kaunas. </a:t>
            </a:r>
            <a:endParaRPr lang="lt-LT" sz="1900"/>
          </a:p>
        </p:txBody>
      </p:sp>
    </p:spTree>
    <p:extLst>
      <p:ext uri="{BB962C8B-B14F-4D97-AF65-F5344CB8AC3E}">
        <p14:creationId xmlns:p14="http://schemas.microsoft.com/office/powerpoint/2010/main" val="3630981260"/>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aveikslėlis 4">
            <a:extLst>
              <a:ext uri="{FF2B5EF4-FFF2-40B4-BE49-F238E27FC236}">
                <a16:creationId xmlns:a16="http://schemas.microsoft.com/office/drawing/2014/main" id="{0C68C142-C64E-4BD3-942F-B41331D5DB5A}"/>
              </a:ext>
            </a:extLst>
          </p:cNvPr>
          <p:cNvPicPr>
            <a:picLocks noChangeAspect="1"/>
          </p:cNvPicPr>
          <p:nvPr/>
        </p:nvPicPr>
        <p:blipFill rotWithShape="1">
          <a:blip r:embed="rId2">
            <a:duotone>
              <a:prstClr val="black"/>
              <a:schemeClr val="tx2">
                <a:tint val="45000"/>
                <a:satMod val="400000"/>
              </a:schemeClr>
            </a:duotone>
            <a:alphaModFix amt="35000"/>
          </a:blip>
          <a:srcRect t="8500" b="8500"/>
          <a:stretch/>
        </p:blipFill>
        <p:spPr>
          <a:xfrm>
            <a:off x="-1" y="0"/>
            <a:ext cx="12192000" cy="6855948"/>
          </a:xfrm>
          <a:prstGeom prst="rect">
            <a:avLst/>
          </a:prstGeom>
        </p:spPr>
      </p:pic>
      <p:sp>
        <p:nvSpPr>
          <p:cNvPr id="2" name="Pavadinimas 1">
            <a:extLst>
              <a:ext uri="{FF2B5EF4-FFF2-40B4-BE49-F238E27FC236}">
                <a16:creationId xmlns:a16="http://schemas.microsoft.com/office/drawing/2014/main" id="{24B5CFD9-E1AB-4B51-A30F-1B3D4C09780C}"/>
              </a:ext>
            </a:extLst>
          </p:cNvPr>
          <p:cNvSpPr>
            <a:spLocks noGrp="1"/>
          </p:cNvSpPr>
          <p:nvPr>
            <p:ph type="title"/>
          </p:nvPr>
        </p:nvSpPr>
        <p:spPr>
          <a:xfrm>
            <a:off x="801098" y="1396289"/>
            <a:ext cx="5277333" cy="1325563"/>
          </a:xfrm>
        </p:spPr>
        <p:txBody>
          <a:bodyPr vert="horz" lIns="91440" tIns="45720" rIns="91440" bIns="45720" rtlCol="0">
            <a:normAutofit/>
          </a:bodyPr>
          <a:lstStyle/>
          <a:p>
            <a:r>
              <a:rPr lang="en-US" b="1" kern="1200" dirty="0">
                <a:latin typeface="+mj-lt"/>
                <a:ea typeface="+mj-ea"/>
                <a:cs typeface="+mj-cs"/>
              </a:rPr>
              <a:t>VALDAS ADAMKUS </a:t>
            </a:r>
          </a:p>
        </p:txBody>
      </p:sp>
      <p:sp>
        <p:nvSpPr>
          <p:cNvPr id="3" name="Turinio vietos rezervavimo ženklas 2">
            <a:extLst>
              <a:ext uri="{FF2B5EF4-FFF2-40B4-BE49-F238E27FC236}">
                <a16:creationId xmlns:a16="http://schemas.microsoft.com/office/drawing/2014/main" id="{380DB91E-81D9-4E67-949F-1D58D205B6ED}"/>
              </a:ext>
            </a:extLst>
          </p:cNvPr>
          <p:cNvSpPr>
            <a:spLocks noGrp="1"/>
          </p:cNvSpPr>
          <p:nvPr>
            <p:ph idx="1"/>
          </p:nvPr>
        </p:nvSpPr>
        <p:spPr>
          <a:xfrm>
            <a:off x="98322" y="2871982"/>
            <a:ext cx="6794993" cy="3181684"/>
          </a:xfrm>
        </p:spPr>
        <p:txBody>
          <a:bodyPr vert="horz" lIns="91440" tIns="45720" rIns="91440" bIns="45720" rtlCol="0" anchor="t">
            <a:normAutofit/>
          </a:bodyPr>
          <a:lstStyle/>
          <a:p>
            <a:pPr marL="0" indent="0" algn="ctr">
              <a:buNone/>
            </a:pPr>
            <a:r>
              <a:rPr lang="en-US" sz="1800" kern="1200" dirty="0">
                <a:latin typeface="+mn-lt"/>
                <a:ea typeface="+mn-ea"/>
                <a:cs typeface="+mn-cs"/>
              </a:rPr>
              <a:t> </a:t>
            </a:r>
            <a:r>
              <a:rPr lang="en-US" sz="3600" b="1" kern="1200" dirty="0">
                <a:latin typeface="+mn-lt"/>
                <a:ea typeface="+mn-ea"/>
                <a:cs typeface="+mn-cs"/>
              </a:rPr>
              <a:t>THE PRESIDENT OF THE REPUBLIC </a:t>
            </a:r>
            <a:r>
              <a:rPr lang="lt-LT" sz="3600" b="1" kern="1200" dirty="0">
                <a:latin typeface="+mn-lt"/>
                <a:ea typeface="+mn-ea"/>
                <a:cs typeface="+mn-cs"/>
              </a:rPr>
              <a:t> </a:t>
            </a:r>
            <a:r>
              <a:rPr lang="en-US" sz="3600" b="1" kern="1200" dirty="0">
                <a:latin typeface="+mn-lt"/>
                <a:ea typeface="+mn-ea"/>
                <a:cs typeface="+mn-cs"/>
              </a:rPr>
              <a:t>OF LITHUANIA</a:t>
            </a:r>
          </a:p>
          <a:p>
            <a:pPr marL="0" indent="0">
              <a:buNone/>
            </a:pPr>
            <a:r>
              <a:rPr lang="lt-LT" sz="2000" kern="1200" dirty="0">
                <a:latin typeface="+mn-lt"/>
                <a:ea typeface="+mn-ea"/>
                <a:cs typeface="+mn-cs"/>
              </a:rPr>
              <a:t>	</a:t>
            </a:r>
            <a:r>
              <a:rPr lang="en-US" sz="2000" kern="1200" dirty="0">
                <a:latin typeface="+mn-lt"/>
                <a:ea typeface="+mn-ea"/>
                <a:cs typeface="+mn-cs"/>
              </a:rPr>
              <a:t>2004 –2009 </a:t>
            </a:r>
            <a:r>
              <a:rPr lang="lt-LT" sz="2000" dirty="0"/>
              <a:t>; </a:t>
            </a:r>
            <a:r>
              <a:rPr lang="en-US" sz="2000" kern="1200" dirty="0">
                <a:latin typeface="+mn-lt"/>
                <a:ea typeface="+mn-ea"/>
                <a:cs typeface="+mn-cs"/>
              </a:rPr>
              <a:t>1998 –2003 </a:t>
            </a:r>
          </a:p>
        </p:txBody>
      </p:sp>
      <p:sp>
        <p:nvSpPr>
          <p:cNvPr id="28" name="Freeform 49">
            <a:extLst>
              <a:ext uri="{FF2B5EF4-FFF2-40B4-BE49-F238E27FC236}">
                <a16:creationId xmlns:a16="http://schemas.microsoft.com/office/drawing/2014/main" id="{EF9B8DF2-C3F5-49A2-94D2-F7B65A0F1F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713914" y="581159"/>
            <a:ext cx="5478085" cy="6276841"/>
          </a:xfrm>
          <a:custGeom>
            <a:avLst/>
            <a:gdLst>
              <a:gd name="connsiteX0" fmla="*/ 2178155 w 5478085"/>
              <a:gd name="connsiteY0" fmla="*/ 0 h 6276841"/>
              <a:gd name="connsiteX1" fmla="*/ 5478085 w 5478085"/>
              <a:gd name="connsiteY1" fmla="*/ 3299930 h 6276841"/>
              <a:gd name="connsiteX2" fmla="*/ 3751098 w 5478085"/>
              <a:gd name="connsiteY2" fmla="*/ 6201577 h 6276841"/>
              <a:gd name="connsiteX3" fmla="*/ 3594858 w 5478085"/>
              <a:gd name="connsiteY3" fmla="*/ 6276841 h 6276841"/>
              <a:gd name="connsiteX4" fmla="*/ 761453 w 5478085"/>
              <a:gd name="connsiteY4" fmla="*/ 6276841 h 6276841"/>
              <a:gd name="connsiteX5" fmla="*/ 605213 w 5478085"/>
              <a:gd name="connsiteY5" fmla="*/ 6201577 h 6276841"/>
              <a:gd name="connsiteX6" fmla="*/ 79093 w 5478085"/>
              <a:gd name="connsiteY6" fmla="*/ 5846317 h 6276841"/>
              <a:gd name="connsiteX7" fmla="*/ 0 w 5478085"/>
              <a:gd name="connsiteY7" fmla="*/ 5774432 h 6276841"/>
              <a:gd name="connsiteX8" fmla="*/ 0 w 5478085"/>
              <a:gd name="connsiteY8" fmla="*/ 825429 h 6276841"/>
              <a:gd name="connsiteX9" fmla="*/ 79093 w 5478085"/>
              <a:gd name="connsiteY9" fmla="*/ 753544 h 6276841"/>
              <a:gd name="connsiteX10" fmla="*/ 2178155 w 5478085"/>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78085" h="6276841">
                <a:moveTo>
                  <a:pt x="2178155" y="0"/>
                </a:moveTo>
                <a:cubicBezTo>
                  <a:pt x="4000656" y="0"/>
                  <a:pt x="5478085" y="1477429"/>
                  <a:pt x="5478085" y="3299930"/>
                </a:cubicBezTo>
                <a:cubicBezTo>
                  <a:pt x="5478085" y="4552900"/>
                  <a:pt x="4779769" y="5642769"/>
                  <a:pt x="3751098" y="6201577"/>
                </a:cubicBezTo>
                <a:lnTo>
                  <a:pt x="3594858" y="6276841"/>
                </a:lnTo>
                <a:lnTo>
                  <a:pt x="761453" y="6276841"/>
                </a:lnTo>
                <a:lnTo>
                  <a:pt x="605213" y="6201577"/>
                </a:lnTo>
                <a:cubicBezTo>
                  <a:pt x="418182" y="6099975"/>
                  <a:pt x="242071" y="5980818"/>
                  <a:pt x="79093" y="5846317"/>
                </a:cubicBezTo>
                <a:lnTo>
                  <a:pt x="0" y="5774432"/>
                </a:lnTo>
                <a:lnTo>
                  <a:pt x="0" y="825429"/>
                </a:lnTo>
                <a:lnTo>
                  <a:pt x="79093" y="753544"/>
                </a:lnTo>
                <a:cubicBezTo>
                  <a:pt x="649516" y="282789"/>
                  <a:pt x="1380811" y="0"/>
                  <a:pt x="2178155" y="0"/>
                </a:cubicBezTo>
                <a:close/>
              </a:path>
            </a:pathLst>
          </a:custGeom>
          <a:solidFill>
            <a:srgbClr val="FFFFFF">
              <a:alpha val="80000"/>
            </a:srgbClr>
          </a:solidFill>
          <a:ln w="317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aveikslėlis 3">
            <a:extLst>
              <a:ext uri="{FF2B5EF4-FFF2-40B4-BE49-F238E27FC236}">
                <a16:creationId xmlns:a16="http://schemas.microsoft.com/office/drawing/2014/main" id="{8765B600-3671-442D-A770-2A13C665301B}"/>
              </a:ext>
            </a:extLst>
          </p:cNvPr>
          <p:cNvPicPr>
            <a:picLocks noChangeAspect="1"/>
          </p:cNvPicPr>
          <p:nvPr/>
        </p:nvPicPr>
        <p:blipFill rotWithShape="1">
          <a:blip r:embed="rId3"/>
          <a:srcRect r="2" b="7080"/>
          <a:stretch/>
        </p:blipFill>
        <p:spPr>
          <a:xfrm>
            <a:off x="6893344" y="760562"/>
            <a:ext cx="5298683" cy="6097438"/>
          </a:xfrm>
          <a:custGeom>
            <a:avLst/>
            <a:gdLst/>
            <a:ahLst/>
            <a:cxnLst/>
            <a:rect l="l" t="t" r="r" b="b"/>
            <a:pathLst>
              <a:path w="5298683" h="6097438">
                <a:moveTo>
                  <a:pt x="3120528" y="0"/>
                </a:moveTo>
                <a:cubicBezTo>
                  <a:pt x="3874524" y="0"/>
                  <a:pt x="4566062" y="267415"/>
                  <a:pt x="5105473" y="712577"/>
                </a:cubicBezTo>
                <a:lnTo>
                  <a:pt x="5298683" y="888178"/>
                </a:lnTo>
                <a:lnTo>
                  <a:pt x="5298683" y="5352876"/>
                </a:lnTo>
                <a:lnTo>
                  <a:pt x="5105473" y="5528477"/>
                </a:lnTo>
                <a:cubicBezTo>
                  <a:pt x="4874296" y="5719261"/>
                  <a:pt x="4615179" y="5877397"/>
                  <a:pt x="4335177" y="5995828"/>
                </a:cubicBezTo>
                <a:lnTo>
                  <a:pt x="4057556" y="6097438"/>
                </a:lnTo>
                <a:lnTo>
                  <a:pt x="2183499" y="6097438"/>
                </a:lnTo>
                <a:lnTo>
                  <a:pt x="1905878" y="5995828"/>
                </a:lnTo>
                <a:cubicBezTo>
                  <a:pt x="785873" y="5522106"/>
                  <a:pt x="0" y="4413092"/>
                  <a:pt x="0" y="3120527"/>
                </a:cubicBezTo>
                <a:cubicBezTo>
                  <a:pt x="0" y="1397108"/>
                  <a:pt x="1397108" y="0"/>
                  <a:pt x="3120528" y="0"/>
                </a:cubicBezTo>
                <a:close/>
              </a:path>
            </a:pathLst>
          </a:custGeom>
        </p:spPr>
      </p:pic>
    </p:spTree>
    <p:extLst>
      <p:ext uri="{BB962C8B-B14F-4D97-AF65-F5344CB8AC3E}">
        <p14:creationId xmlns:p14="http://schemas.microsoft.com/office/powerpoint/2010/main" val="1166943144"/>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2172A0AC-3DCE-4672-BCAF-28FEF91F60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AE6F1C77-EDC9-4C5F-8C1C-62DD46BDA3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aveikslėlis 3" descr="Paveikslėlis, kuriame yra žinutė, asmuo, sportas, žaidėjas&#10;&#10;Automatiškai sugeneruotas aprašymas">
            <a:extLst>
              <a:ext uri="{FF2B5EF4-FFF2-40B4-BE49-F238E27FC236}">
                <a16:creationId xmlns:a16="http://schemas.microsoft.com/office/drawing/2014/main" id="{9BBEA5F1-3B29-457A-82AA-F652B30219EC}"/>
              </a:ext>
            </a:extLst>
          </p:cNvPr>
          <p:cNvPicPr>
            <a:picLocks noChangeAspect="1"/>
          </p:cNvPicPr>
          <p:nvPr/>
        </p:nvPicPr>
        <p:blipFill rotWithShape="1">
          <a:blip r:embed="rId2">
            <a:alphaModFix amt="40000"/>
          </a:blip>
          <a:srcRect l="2858" r="17359" b="1"/>
          <a:stretch/>
        </p:blipFill>
        <p:spPr>
          <a:xfrm>
            <a:off x="20" y="10"/>
            <a:ext cx="8450297" cy="6857990"/>
          </a:xfrm>
          <a:prstGeom prst="rect">
            <a:avLst/>
          </a:prstGeom>
        </p:spPr>
      </p:pic>
      <p:sp>
        <p:nvSpPr>
          <p:cNvPr id="2" name="Pavadinimas 1">
            <a:extLst>
              <a:ext uri="{FF2B5EF4-FFF2-40B4-BE49-F238E27FC236}">
                <a16:creationId xmlns:a16="http://schemas.microsoft.com/office/drawing/2014/main" id="{81CB88FD-F899-418A-9585-7440892B91F5}"/>
              </a:ext>
            </a:extLst>
          </p:cNvPr>
          <p:cNvSpPr>
            <a:spLocks noGrp="1"/>
          </p:cNvSpPr>
          <p:nvPr>
            <p:ph type="title"/>
          </p:nvPr>
        </p:nvSpPr>
        <p:spPr>
          <a:xfrm>
            <a:off x="838201" y="365125"/>
            <a:ext cx="5251316" cy="1627636"/>
          </a:xfrm>
        </p:spPr>
        <p:txBody>
          <a:bodyPr>
            <a:normAutofit/>
          </a:bodyPr>
          <a:lstStyle/>
          <a:p>
            <a:r>
              <a:rPr lang="lt-LT" sz="5400" b="1" dirty="0">
                <a:solidFill>
                  <a:srgbClr val="FFFFFF"/>
                </a:solidFill>
              </a:rPr>
              <a:t>RŪTA MEILUTYTĖ</a:t>
            </a:r>
            <a:endParaRPr lang="en-US" sz="5400" b="1" dirty="0">
              <a:solidFill>
                <a:srgbClr val="FFFFFF"/>
              </a:solidFill>
            </a:endParaRPr>
          </a:p>
        </p:txBody>
      </p:sp>
      <p:sp>
        <p:nvSpPr>
          <p:cNvPr id="3" name="Turinio vietos rezervavimo ženklas 2">
            <a:extLst>
              <a:ext uri="{FF2B5EF4-FFF2-40B4-BE49-F238E27FC236}">
                <a16:creationId xmlns:a16="http://schemas.microsoft.com/office/drawing/2014/main" id="{850672F6-DAB0-4761-9767-82A0795FE7C0}"/>
              </a:ext>
            </a:extLst>
          </p:cNvPr>
          <p:cNvSpPr>
            <a:spLocks noGrp="1"/>
          </p:cNvSpPr>
          <p:nvPr>
            <p:ph idx="1"/>
          </p:nvPr>
        </p:nvSpPr>
        <p:spPr>
          <a:xfrm>
            <a:off x="838200" y="3736257"/>
            <a:ext cx="5631426" cy="2440705"/>
          </a:xfrm>
        </p:spPr>
        <p:txBody>
          <a:bodyPr>
            <a:normAutofit lnSpcReduction="10000"/>
          </a:bodyPr>
          <a:lstStyle/>
          <a:p>
            <a:r>
              <a:rPr lang="en-US" sz="2000" dirty="0">
                <a:solidFill>
                  <a:srgbClr val="FFFFFF"/>
                </a:solidFill>
              </a:rPr>
              <a:t>Olympic, world and European champion. </a:t>
            </a:r>
            <a:endParaRPr lang="lt-LT" sz="2000" dirty="0">
              <a:solidFill>
                <a:srgbClr val="FFFFFF"/>
              </a:solidFill>
            </a:endParaRPr>
          </a:p>
          <a:p>
            <a:r>
              <a:rPr lang="en-US" sz="2000" dirty="0">
                <a:solidFill>
                  <a:srgbClr val="FFFFFF"/>
                </a:solidFill>
              </a:rPr>
              <a:t>She became the youngest Olympic 100m breaststroke champion and the first swimming champion since the independence of Lithuania to win a gold medal.  </a:t>
            </a:r>
            <a:endParaRPr lang="lt-LT" sz="2000" dirty="0">
              <a:solidFill>
                <a:srgbClr val="FFFFFF"/>
              </a:solidFill>
            </a:endParaRPr>
          </a:p>
          <a:p>
            <a:r>
              <a:rPr lang="en-US" sz="2000" dirty="0">
                <a:solidFill>
                  <a:srgbClr val="FFFFFF"/>
                </a:solidFill>
              </a:rPr>
              <a:t>The swimmer was named the best European young athlete of the year 2012 and 2013 by the association of European Olympic Committees. </a:t>
            </a:r>
          </a:p>
        </p:txBody>
      </p:sp>
      <p:pic>
        <p:nvPicPr>
          <p:cNvPr id="5" name="Paveikslėlis 4">
            <a:extLst>
              <a:ext uri="{FF2B5EF4-FFF2-40B4-BE49-F238E27FC236}">
                <a16:creationId xmlns:a16="http://schemas.microsoft.com/office/drawing/2014/main" id="{1CF12392-0C59-48A8-AB8D-A14DB61FD454}"/>
              </a:ext>
            </a:extLst>
          </p:cNvPr>
          <p:cNvPicPr>
            <a:picLocks noChangeAspect="1"/>
          </p:cNvPicPr>
          <p:nvPr/>
        </p:nvPicPr>
        <p:blipFill rotWithShape="1">
          <a:blip r:embed="rId3"/>
          <a:srcRect l="21607" r="20355" b="-1"/>
          <a:stretch/>
        </p:blipFill>
        <p:spPr>
          <a:xfrm>
            <a:off x="6225997"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38443212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2172A0AC-3DCE-4672-BCAF-28FEF91F60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AE6F1C77-EDC9-4C5F-8C1C-62DD46BDA3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Turinio vietos rezervavimo ženklas 3" descr="Paveikslėlis, kuriame yra asmuo, moteris, suknelė&#10;&#10;Automatiškai sugeneruotas aprašymas">
            <a:extLst>
              <a:ext uri="{FF2B5EF4-FFF2-40B4-BE49-F238E27FC236}">
                <a16:creationId xmlns:a16="http://schemas.microsoft.com/office/drawing/2014/main" id="{FC291E8D-666D-4506-9A64-6C16B1456B5F}"/>
              </a:ext>
            </a:extLst>
          </p:cNvPr>
          <p:cNvPicPr>
            <a:picLocks noChangeAspect="1"/>
          </p:cNvPicPr>
          <p:nvPr/>
        </p:nvPicPr>
        <p:blipFill rotWithShape="1">
          <a:blip r:embed="rId2">
            <a:alphaModFix amt="40000"/>
          </a:blip>
          <a:srcRect l="17030" r="1030"/>
          <a:stretch/>
        </p:blipFill>
        <p:spPr>
          <a:xfrm>
            <a:off x="365761" y="10"/>
            <a:ext cx="7401724" cy="6857990"/>
          </a:xfrm>
          <a:prstGeom prst="rect">
            <a:avLst/>
          </a:prstGeom>
        </p:spPr>
      </p:pic>
      <p:sp>
        <p:nvSpPr>
          <p:cNvPr id="2" name="Pavadinimas 1">
            <a:extLst>
              <a:ext uri="{FF2B5EF4-FFF2-40B4-BE49-F238E27FC236}">
                <a16:creationId xmlns:a16="http://schemas.microsoft.com/office/drawing/2014/main" id="{39670EBC-6FCF-4F43-A53B-F0A768383A25}"/>
              </a:ext>
            </a:extLst>
          </p:cNvPr>
          <p:cNvSpPr>
            <a:spLocks noGrp="1"/>
          </p:cNvSpPr>
          <p:nvPr>
            <p:ph type="title"/>
          </p:nvPr>
        </p:nvSpPr>
        <p:spPr>
          <a:xfrm>
            <a:off x="838201" y="2831689"/>
            <a:ext cx="5251316" cy="1641987"/>
          </a:xfrm>
        </p:spPr>
        <p:txBody>
          <a:bodyPr>
            <a:normAutofit/>
          </a:bodyPr>
          <a:lstStyle/>
          <a:p>
            <a:r>
              <a:rPr lang="en-US" b="1" dirty="0">
                <a:solidFill>
                  <a:srgbClr val="FFFFFF"/>
                </a:solidFill>
              </a:rPr>
              <a:t>A</a:t>
            </a:r>
            <a:r>
              <a:rPr lang="lt-LT" b="1" dirty="0">
                <a:solidFill>
                  <a:srgbClr val="FFFFFF"/>
                </a:solidFill>
              </a:rPr>
              <a:t>SMIK GRIGORIAN</a:t>
            </a:r>
            <a:endParaRPr lang="en-US" b="1" dirty="0">
              <a:solidFill>
                <a:srgbClr val="FFFFFF"/>
              </a:solidFill>
            </a:endParaRPr>
          </a:p>
        </p:txBody>
      </p:sp>
      <p:sp>
        <p:nvSpPr>
          <p:cNvPr id="8" name="Content Placeholder 7">
            <a:extLst>
              <a:ext uri="{FF2B5EF4-FFF2-40B4-BE49-F238E27FC236}">
                <a16:creationId xmlns:a16="http://schemas.microsoft.com/office/drawing/2014/main" id="{272FB143-9203-491E-A4E1-E0A1B6FC4D91}"/>
              </a:ext>
            </a:extLst>
          </p:cNvPr>
          <p:cNvSpPr>
            <a:spLocks noGrp="1"/>
          </p:cNvSpPr>
          <p:nvPr>
            <p:ph idx="1"/>
          </p:nvPr>
        </p:nvSpPr>
        <p:spPr>
          <a:xfrm>
            <a:off x="838200" y="4865239"/>
            <a:ext cx="6929284" cy="1311723"/>
          </a:xfrm>
        </p:spPr>
        <p:txBody>
          <a:bodyPr>
            <a:normAutofit fontScale="92500" lnSpcReduction="10000"/>
          </a:bodyPr>
          <a:lstStyle/>
          <a:p>
            <a:r>
              <a:rPr lang="en-US" sz="2000" dirty="0">
                <a:solidFill>
                  <a:srgbClr val="FFFFFF"/>
                </a:solidFill>
              </a:rPr>
              <a:t>Lithuanian operatic soprano.</a:t>
            </a:r>
            <a:endParaRPr lang="lt-LT" sz="2000" dirty="0">
              <a:solidFill>
                <a:srgbClr val="FFFFFF"/>
              </a:solidFill>
            </a:endParaRPr>
          </a:p>
          <a:p>
            <a:r>
              <a:rPr lang="en-US" sz="2000" dirty="0">
                <a:solidFill>
                  <a:srgbClr val="FFFFFF"/>
                </a:solidFill>
              </a:rPr>
              <a:t>Since 2011, </a:t>
            </a:r>
            <a:r>
              <a:rPr lang="en-US" sz="2000" dirty="0" err="1">
                <a:solidFill>
                  <a:srgbClr val="FFFFFF"/>
                </a:solidFill>
              </a:rPr>
              <a:t>Grigorian</a:t>
            </a:r>
            <a:r>
              <a:rPr lang="en-US" sz="2000" dirty="0">
                <a:solidFill>
                  <a:srgbClr val="FFFFFF"/>
                </a:solidFill>
              </a:rPr>
              <a:t> has performed in various opera houses, on the international stages. </a:t>
            </a:r>
          </a:p>
          <a:p>
            <a:r>
              <a:rPr lang="en-US" sz="2000" dirty="0">
                <a:solidFill>
                  <a:srgbClr val="FFFFFF"/>
                </a:solidFill>
              </a:rPr>
              <a:t>In 2019 she was recognized as the best opera singer in the world</a:t>
            </a:r>
            <a:endParaRPr lang="lt-LT" sz="2000" dirty="0">
              <a:solidFill>
                <a:srgbClr val="FFFFFF"/>
              </a:solidFill>
            </a:endParaRPr>
          </a:p>
        </p:txBody>
      </p:sp>
      <p:pic>
        <p:nvPicPr>
          <p:cNvPr id="5" name="Paveikslėlis 4">
            <a:extLst>
              <a:ext uri="{FF2B5EF4-FFF2-40B4-BE49-F238E27FC236}">
                <a16:creationId xmlns:a16="http://schemas.microsoft.com/office/drawing/2014/main" id="{C7E0B75C-D451-4D9D-9A5F-A3B5E8322F24}"/>
              </a:ext>
            </a:extLst>
          </p:cNvPr>
          <p:cNvPicPr>
            <a:picLocks noChangeAspect="1"/>
          </p:cNvPicPr>
          <p:nvPr/>
        </p:nvPicPr>
        <p:blipFill rotWithShape="1">
          <a:blip r:embed="rId3"/>
          <a:srcRect l="22590" r="19590"/>
          <a:stretch/>
        </p:blipFill>
        <p:spPr>
          <a:xfrm>
            <a:off x="7482840" y="0"/>
            <a:ext cx="4218262"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26827657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A7C5F937-FDA4-49FD-A135-03738460F6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F515E37C-522A-423F-B958-36BF66141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avadinimas 1">
            <a:extLst>
              <a:ext uri="{FF2B5EF4-FFF2-40B4-BE49-F238E27FC236}">
                <a16:creationId xmlns:a16="http://schemas.microsoft.com/office/drawing/2014/main" id="{94BD8249-2507-4D2F-92A9-70183934C427}"/>
              </a:ext>
            </a:extLst>
          </p:cNvPr>
          <p:cNvSpPr>
            <a:spLocks noGrp="1"/>
          </p:cNvSpPr>
          <p:nvPr>
            <p:ph type="title"/>
          </p:nvPr>
        </p:nvSpPr>
        <p:spPr>
          <a:xfrm>
            <a:off x="630936" y="4562856"/>
            <a:ext cx="3419856" cy="1600200"/>
          </a:xfrm>
        </p:spPr>
        <p:txBody>
          <a:bodyPr anchor="ctr">
            <a:normAutofit/>
          </a:bodyPr>
          <a:lstStyle/>
          <a:p>
            <a:r>
              <a:rPr lang="lt-LT" sz="3400" b="1" dirty="0">
                <a:solidFill>
                  <a:srgbClr val="FFFFFF"/>
                </a:solidFill>
              </a:rPr>
              <a:t>VIKTORIJA ČMILYTĖ - NIELS</a:t>
            </a:r>
            <a:r>
              <a:rPr lang="en-GB" sz="3400" b="1" dirty="0">
                <a:solidFill>
                  <a:srgbClr val="FFFFFF"/>
                </a:solidFill>
              </a:rPr>
              <a:t>E</a:t>
            </a:r>
            <a:r>
              <a:rPr lang="lt-LT" sz="3400" b="1" dirty="0">
                <a:solidFill>
                  <a:srgbClr val="FFFFFF"/>
                </a:solidFill>
              </a:rPr>
              <a:t>N</a:t>
            </a:r>
            <a:endParaRPr lang="en-US" sz="3400" b="1" dirty="0">
              <a:solidFill>
                <a:srgbClr val="FFFFFF"/>
              </a:solidFill>
            </a:endParaRPr>
          </a:p>
        </p:txBody>
      </p:sp>
      <p:pic>
        <p:nvPicPr>
          <p:cNvPr id="5" name="Paveikslėlis 4" descr="Paveikslėlis, kuriame yra žinutė, asmuo, pozuojantis&#10;&#10;Automatiškai sugeneruotas aprašymas">
            <a:extLst>
              <a:ext uri="{FF2B5EF4-FFF2-40B4-BE49-F238E27FC236}">
                <a16:creationId xmlns:a16="http://schemas.microsoft.com/office/drawing/2014/main" id="{68427F2C-9790-4AA3-9614-FCB1B6A4ABA3}"/>
              </a:ext>
            </a:extLst>
          </p:cNvPr>
          <p:cNvPicPr>
            <a:picLocks noChangeAspect="1"/>
          </p:cNvPicPr>
          <p:nvPr/>
        </p:nvPicPr>
        <p:blipFill rotWithShape="1">
          <a:blip r:embed="rId2"/>
          <a:srcRect l="3329" r="-2" b="-2"/>
          <a:stretch/>
        </p:blipFill>
        <p:spPr>
          <a:xfrm>
            <a:off x="20" y="10"/>
            <a:ext cx="6095980" cy="4196271"/>
          </a:xfrm>
          <a:custGeom>
            <a:avLst/>
            <a:gdLst/>
            <a:ahLst/>
            <a:cxnLst/>
            <a:rect l="l" t="t" r="r" b="b"/>
            <a:pathLst>
              <a:path w="6005375" h="4196281">
                <a:moveTo>
                  <a:pt x="0" y="0"/>
                </a:moveTo>
                <a:lnTo>
                  <a:pt x="6000673" y="0"/>
                </a:lnTo>
                <a:lnTo>
                  <a:pt x="5998730" y="19709"/>
                </a:lnTo>
                <a:cubicBezTo>
                  <a:pt x="6001245" y="280059"/>
                  <a:pt x="5986414" y="540409"/>
                  <a:pt x="5999656" y="800631"/>
                </a:cubicBezTo>
                <a:cubicBezTo>
                  <a:pt x="6009854" y="1001996"/>
                  <a:pt x="6003364" y="1203233"/>
                  <a:pt x="5999656" y="1404471"/>
                </a:cubicBezTo>
                <a:cubicBezTo>
                  <a:pt x="5992506" y="1790420"/>
                  <a:pt x="6003364" y="2175860"/>
                  <a:pt x="5998730" y="2561300"/>
                </a:cubicBezTo>
                <a:cubicBezTo>
                  <a:pt x="5996744" y="2732154"/>
                  <a:pt x="5998994" y="2902754"/>
                  <a:pt x="6003364" y="3073609"/>
                </a:cubicBezTo>
                <a:cubicBezTo>
                  <a:pt x="6009720" y="3317560"/>
                  <a:pt x="5999922" y="3561638"/>
                  <a:pt x="5989196" y="3805463"/>
                </a:cubicBezTo>
                <a:cubicBezTo>
                  <a:pt x="5985594" y="3872508"/>
                  <a:pt x="5984647" y="3939633"/>
                  <a:pt x="5986348" y="4006695"/>
                </a:cubicBezTo>
                <a:lnTo>
                  <a:pt x="5997254" y="4174633"/>
                </a:lnTo>
                <a:lnTo>
                  <a:pt x="5951600" y="4176620"/>
                </a:lnTo>
                <a:cubicBezTo>
                  <a:pt x="5886701" y="4176651"/>
                  <a:pt x="5821787" y="4174749"/>
                  <a:pt x="5756904" y="4173480"/>
                </a:cubicBezTo>
                <a:cubicBezTo>
                  <a:pt x="5518558" y="4169040"/>
                  <a:pt x="5280085" y="4173480"/>
                  <a:pt x="5042246" y="4150774"/>
                </a:cubicBezTo>
                <a:cubicBezTo>
                  <a:pt x="4977617" y="4144622"/>
                  <a:pt x="4912545" y="4140690"/>
                  <a:pt x="4847599" y="4141467"/>
                </a:cubicBezTo>
                <a:cubicBezTo>
                  <a:pt x="4782654" y="4142244"/>
                  <a:pt x="4717834" y="4147730"/>
                  <a:pt x="4653712" y="4160414"/>
                </a:cubicBezTo>
                <a:cubicBezTo>
                  <a:pt x="4446570" y="4200625"/>
                  <a:pt x="4238795" y="4203162"/>
                  <a:pt x="4029496" y="4186925"/>
                </a:cubicBezTo>
                <a:cubicBezTo>
                  <a:pt x="3943620" y="4180203"/>
                  <a:pt x="3857745" y="4169040"/>
                  <a:pt x="3771488" y="4171196"/>
                </a:cubicBezTo>
                <a:cubicBezTo>
                  <a:pt x="3623584" y="4175129"/>
                  <a:pt x="3475553" y="4167137"/>
                  <a:pt x="3327522" y="4169167"/>
                </a:cubicBezTo>
                <a:cubicBezTo>
                  <a:pt x="3323527" y="4169738"/>
                  <a:pt x="3319442" y="4169205"/>
                  <a:pt x="3315726" y="4167645"/>
                </a:cubicBezTo>
                <a:cubicBezTo>
                  <a:pt x="3278940" y="4142402"/>
                  <a:pt x="3238602" y="4152169"/>
                  <a:pt x="3200548" y="4158765"/>
                </a:cubicBezTo>
                <a:cubicBezTo>
                  <a:pt x="3074081" y="4180710"/>
                  <a:pt x="2947741" y="4191492"/>
                  <a:pt x="2819245" y="4174494"/>
                </a:cubicBezTo>
                <a:cubicBezTo>
                  <a:pt x="2696545" y="4156698"/>
                  <a:pt x="2572095" y="4154478"/>
                  <a:pt x="2448850" y="4167898"/>
                </a:cubicBezTo>
                <a:cubicBezTo>
                  <a:pt x="2279382" y="4187687"/>
                  <a:pt x="2110548" y="4183501"/>
                  <a:pt x="1941461" y="4167898"/>
                </a:cubicBezTo>
                <a:cubicBezTo>
                  <a:pt x="1872836" y="4161556"/>
                  <a:pt x="1803197" y="4150774"/>
                  <a:pt x="1735207" y="4166630"/>
                </a:cubicBezTo>
                <a:cubicBezTo>
                  <a:pt x="1651488" y="4186038"/>
                  <a:pt x="1568022" y="4179695"/>
                  <a:pt x="1484049" y="4175382"/>
                </a:cubicBezTo>
                <a:cubicBezTo>
                  <a:pt x="1377751" y="4169801"/>
                  <a:pt x="1271707" y="4153692"/>
                  <a:pt x="1165028" y="4166376"/>
                </a:cubicBezTo>
                <a:cubicBezTo>
                  <a:pt x="1115684" y="4172211"/>
                  <a:pt x="1066721" y="4181471"/>
                  <a:pt x="1016743" y="4179061"/>
                </a:cubicBezTo>
                <a:cubicBezTo>
                  <a:pt x="878480" y="4172719"/>
                  <a:pt x="740343" y="4165235"/>
                  <a:pt x="601825" y="4166376"/>
                </a:cubicBezTo>
                <a:cubicBezTo>
                  <a:pt x="543856" y="4166757"/>
                  <a:pt x="486267" y="4168659"/>
                  <a:pt x="428552" y="4172845"/>
                </a:cubicBezTo>
                <a:cubicBezTo>
                  <a:pt x="320858" y="4180710"/>
                  <a:pt x="213545" y="4170055"/>
                  <a:pt x="106233" y="4166249"/>
                </a:cubicBezTo>
                <a:lnTo>
                  <a:pt x="0" y="4171008"/>
                </a:lnTo>
                <a:close/>
              </a:path>
            </a:pathLst>
          </a:custGeom>
        </p:spPr>
      </p:pic>
      <p:pic>
        <p:nvPicPr>
          <p:cNvPr id="4" name="Paveikslėlis 3" descr="Paveikslėlis, kuriame yra asmuo, siena, vidinis, mėlyna&#10;&#10;Automatiškai sugeneruotas aprašymas">
            <a:extLst>
              <a:ext uri="{FF2B5EF4-FFF2-40B4-BE49-F238E27FC236}">
                <a16:creationId xmlns:a16="http://schemas.microsoft.com/office/drawing/2014/main" id="{BA479356-1ADE-4A92-97E2-8C282D324D42}"/>
              </a:ext>
            </a:extLst>
          </p:cNvPr>
          <p:cNvPicPr>
            <a:picLocks noChangeAspect="1"/>
          </p:cNvPicPr>
          <p:nvPr/>
        </p:nvPicPr>
        <p:blipFill rotWithShape="1">
          <a:blip r:embed="rId3"/>
          <a:srcRect t="11856" r="1" b="42856"/>
          <a:stretch/>
        </p:blipFill>
        <p:spPr>
          <a:xfrm>
            <a:off x="6019800" y="-1"/>
            <a:ext cx="6172193" cy="4187672"/>
          </a:xfrm>
          <a:custGeom>
            <a:avLst/>
            <a:gdLst/>
            <a:ahLst/>
            <a:cxnLst/>
            <a:rect l="l" t="t" r="r" b="b"/>
            <a:pathLst>
              <a:path w="6006950" h="4187672">
                <a:moveTo>
                  <a:pt x="9223" y="0"/>
                </a:moveTo>
                <a:lnTo>
                  <a:pt x="6006950" y="0"/>
                </a:lnTo>
                <a:lnTo>
                  <a:pt x="6006950" y="4169490"/>
                </a:lnTo>
                <a:lnTo>
                  <a:pt x="5787907" y="4174448"/>
                </a:lnTo>
                <a:cubicBezTo>
                  <a:pt x="5713866" y="4173475"/>
                  <a:pt x="5639861" y="4169853"/>
                  <a:pt x="5566029" y="4163587"/>
                </a:cubicBezTo>
                <a:cubicBezTo>
                  <a:pt x="5458843" y="4155595"/>
                  <a:pt x="5350768" y="4144559"/>
                  <a:pt x="5244343" y="4164855"/>
                </a:cubicBezTo>
                <a:cubicBezTo>
                  <a:pt x="5127517" y="4187307"/>
                  <a:pt x="5010817" y="4187434"/>
                  <a:pt x="4892977" y="4181726"/>
                </a:cubicBezTo>
                <a:cubicBezTo>
                  <a:pt x="4792260" y="4176906"/>
                  <a:pt x="4691923" y="4151536"/>
                  <a:pt x="4590445" y="4178301"/>
                </a:cubicBezTo>
                <a:cubicBezTo>
                  <a:pt x="4580348" y="4179772"/>
                  <a:pt x="4570061" y="4179341"/>
                  <a:pt x="4560128" y="4177032"/>
                </a:cubicBezTo>
                <a:cubicBezTo>
                  <a:pt x="4449137" y="4161684"/>
                  <a:pt x="4337384" y="4174242"/>
                  <a:pt x="4226013" y="4169929"/>
                </a:cubicBezTo>
                <a:cubicBezTo>
                  <a:pt x="4174640" y="4167899"/>
                  <a:pt x="4122252" y="4169041"/>
                  <a:pt x="4071513" y="4163587"/>
                </a:cubicBezTo>
                <a:cubicBezTo>
                  <a:pt x="3955067" y="4151156"/>
                  <a:pt x="3838874" y="4144559"/>
                  <a:pt x="3723697" y="4173861"/>
                </a:cubicBezTo>
                <a:cubicBezTo>
                  <a:pt x="3690082" y="4181764"/>
                  <a:pt x="3655732" y="4186013"/>
                  <a:pt x="3621204" y="4186546"/>
                </a:cubicBezTo>
                <a:cubicBezTo>
                  <a:pt x="3508437" y="4190605"/>
                  <a:pt x="3396050" y="4182867"/>
                  <a:pt x="3283664" y="4176525"/>
                </a:cubicBezTo>
                <a:cubicBezTo>
                  <a:pt x="3205652" y="4172085"/>
                  <a:pt x="3127768" y="4162445"/>
                  <a:pt x="3049630" y="4170563"/>
                </a:cubicBezTo>
                <a:cubicBezTo>
                  <a:pt x="3004218" y="4175257"/>
                  <a:pt x="2958427" y="4175257"/>
                  <a:pt x="2913015" y="4170563"/>
                </a:cubicBezTo>
                <a:cubicBezTo>
                  <a:pt x="2829321" y="4160758"/>
                  <a:pt x="2744879" y="4158931"/>
                  <a:pt x="2660842" y="4165109"/>
                </a:cubicBezTo>
                <a:cubicBezTo>
                  <a:pt x="2535390" y="4175891"/>
                  <a:pt x="2410065" y="4184897"/>
                  <a:pt x="2284232" y="4167773"/>
                </a:cubicBezTo>
                <a:cubicBezTo>
                  <a:pt x="2212868" y="4156559"/>
                  <a:pt x="2140312" y="4155240"/>
                  <a:pt x="2068592" y="4163840"/>
                </a:cubicBezTo>
                <a:cubicBezTo>
                  <a:pt x="1897729" y="4187814"/>
                  <a:pt x="1726485" y="4180077"/>
                  <a:pt x="1555241" y="4170183"/>
                </a:cubicBezTo>
                <a:cubicBezTo>
                  <a:pt x="1440824" y="4163460"/>
                  <a:pt x="1325901" y="4151156"/>
                  <a:pt x="1211738" y="4167392"/>
                </a:cubicBezTo>
                <a:cubicBezTo>
                  <a:pt x="1066118" y="4187688"/>
                  <a:pt x="920370" y="4180965"/>
                  <a:pt x="774368" y="4175003"/>
                </a:cubicBezTo>
                <a:cubicBezTo>
                  <a:pt x="667182" y="4170563"/>
                  <a:pt x="559869" y="4157117"/>
                  <a:pt x="452430" y="4173734"/>
                </a:cubicBezTo>
                <a:cubicBezTo>
                  <a:pt x="441369" y="4175244"/>
                  <a:pt x="430117" y="4174115"/>
                  <a:pt x="419576" y="4170436"/>
                </a:cubicBezTo>
                <a:cubicBezTo>
                  <a:pt x="378807" y="4157016"/>
                  <a:pt x="335096" y="4155215"/>
                  <a:pt x="293363" y="4165236"/>
                </a:cubicBezTo>
                <a:cubicBezTo>
                  <a:pt x="216367" y="4182106"/>
                  <a:pt x="139497" y="4189463"/>
                  <a:pt x="61105" y="4174115"/>
                </a:cubicBezTo>
                <a:lnTo>
                  <a:pt x="13323" y="4171265"/>
                </a:lnTo>
                <a:lnTo>
                  <a:pt x="28554" y="3843045"/>
                </a:lnTo>
                <a:cubicBezTo>
                  <a:pt x="30457" y="3722610"/>
                  <a:pt x="27412" y="3602256"/>
                  <a:pt x="15626" y="3482187"/>
                </a:cubicBezTo>
                <a:cubicBezTo>
                  <a:pt x="-847" y="3335690"/>
                  <a:pt x="-4304" y="3188124"/>
                  <a:pt x="5296" y="3041068"/>
                </a:cubicBezTo>
                <a:cubicBezTo>
                  <a:pt x="11786" y="2956911"/>
                  <a:pt x="18539" y="2872754"/>
                  <a:pt x="22776" y="2788472"/>
                </a:cubicBezTo>
                <a:cubicBezTo>
                  <a:pt x="28180" y="2668580"/>
                  <a:pt x="25173" y="2548474"/>
                  <a:pt x="13771" y="2428964"/>
                </a:cubicBezTo>
                <a:cubicBezTo>
                  <a:pt x="4237" y="2337829"/>
                  <a:pt x="3177" y="2246070"/>
                  <a:pt x="10593" y="2154757"/>
                </a:cubicBezTo>
                <a:cubicBezTo>
                  <a:pt x="25690" y="1999286"/>
                  <a:pt x="9931" y="1843813"/>
                  <a:pt x="5032" y="1688466"/>
                </a:cubicBezTo>
                <a:cubicBezTo>
                  <a:pt x="-3577" y="1402691"/>
                  <a:pt x="20393" y="1117045"/>
                  <a:pt x="9666" y="831270"/>
                </a:cubicBezTo>
                <a:cubicBezTo>
                  <a:pt x="3841" y="689908"/>
                  <a:pt x="16420" y="548673"/>
                  <a:pt x="9666" y="407311"/>
                </a:cubicBezTo>
                <a:cubicBezTo>
                  <a:pt x="4105" y="306755"/>
                  <a:pt x="397" y="206200"/>
                  <a:pt x="4105" y="105518"/>
                </a:cubicBezTo>
                <a:cubicBezTo>
                  <a:pt x="5164" y="78059"/>
                  <a:pt x="5826" y="50473"/>
                  <a:pt x="9534" y="23396"/>
                </a:cubicBezTo>
                <a:close/>
              </a:path>
            </a:pathLst>
          </a:custGeom>
        </p:spPr>
      </p:pic>
      <p:sp>
        <p:nvSpPr>
          <p:cNvPr id="24" name="sketch line">
            <a:extLst>
              <a:ext uri="{FF2B5EF4-FFF2-40B4-BE49-F238E27FC236}">
                <a16:creationId xmlns:a16="http://schemas.microsoft.com/office/drawing/2014/main" id="{C125E75E-F290-415E-9397-4DAC206C5A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57015" y="5330952"/>
            <a:ext cx="1554480" cy="18288"/>
          </a:xfrm>
          <a:custGeom>
            <a:avLst/>
            <a:gdLst>
              <a:gd name="connsiteX0" fmla="*/ 0 w 1554480"/>
              <a:gd name="connsiteY0" fmla="*/ 0 h 18288"/>
              <a:gd name="connsiteX1" fmla="*/ 549250 w 1554480"/>
              <a:gd name="connsiteY1" fmla="*/ 0 h 18288"/>
              <a:gd name="connsiteX2" fmla="*/ 1082954 w 1554480"/>
              <a:gd name="connsiteY2" fmla="*/ 0 h 18288"/>
              <a:gd name="connsiteX3" fmla="*/ 1554480 w 1554480"/>
              <a:gd name="connsiteY3" fmla="*/ 0 h 18288"/>
              <a:gd name="connsiteX4" fmla="*/ 1554480 w 1554480"/>
              <a:gd name="connsiteY4" fmla="*/ 18288 h 18288"/>
              <a:gd name="connsiteX5" fmla="*/ 1067410 w 1554480"/>
              <a:gd name="connsiteY5" fmla="*/ 18288 h 18288"/>
              <a:gd name="connsiteX6" fmla="*/ 549250 w 1554480"/>
              <a:gd name="connsiteY6" fmla="*/ 18288 h 18288"/>
              <a:gd name="connsiteX7" fmla="*/ 0 w 1554480"/>
              <a:gd name="connsiteY7" fmla="*/ 18288 h 18288"/>
              <a:gd name="connsiteX8" fmla="*/ 0 w 1554480"/>
              <a:gd name="connsiteY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4480" h="18288" fill="none" extrusionOk="0">
                <a:moveTo>
                  <a:pt x="0" y="0"/>
                </a:moveTo>
                <a:cubicBezTo>
                  <a:pt x="114141" y="-19864"/>
                  <a:pt x="345055" y="-1657"/>
                  <a:pt x="549250" y="0"/>
                </a:cubicBezTo>
                <a:cubicBezTo>
                  <a:pt x="753445" y="1657"/>
                  <a:pt x="862292" y="-5674"/>
                  <a:pt x="1082954" y="0"/>
                </a:cubicBezTo>
                <a:cubicBezTo>
                  <a:pt x="1303616" y="5674"/>
                  <a:pt x="1363530" y="4537"/>
                  <a:pt x="1554480" y="0"/>
                </a:cubicBezTo>
                <a:cubicBezTo>
                  <a:pt x="1554963" y="7176"/>
                  <a:pt x="1553909" y="13682"/>
                  <a:pt x="1554480" y="18288"/>
                </a:cubicBezTo>
                <a:cubicBezTo>
                  <a:pt x="1338847" y="6127"/>
                  <a:pt x="1215066" y="37851"/>
                  <a:pt x="1067410" y="18288"/>
                </a:cubicBezTo>
                <a:cubicBezTo>
                  <a:pt x="919754" y="-1275"/>
                  <a:pt x="800465" y="3080"/>
                  <a:pt x="549250" y="18288"/>
                </a:cubicBezTo>
                <a:cubicBezTo>
                  <a:pt x="298035" y="33496"/>
                  <a:pt x="158868" y="22769"/>
                  <a:pt x="0" y="18288"/>
                </a:cubicBezTo>
                <a:cubicBezTo>
                  <a:pt x="-655" y="13237"/>
                  <a:pt x="709" y="4645"/>
                  <a:pt x="0" y="0"/>
                </a:cubicBezTo>
                <a:close/>
              </a:path>
              <a:path w="1554480" h="18288" stroke="0" extrusionOk="0">
                <a:moveTo>
                  <a:pt x="0" y="0"/>
                </a:moveTo>
                <a:cubicBezTo>
                  <a:pt x="249941" y="-58"/>
                  <a:pt x="367334" y="23448"/>
                  <a:pt x="502615" y="0"/>
                </a:cubicBezTo>
                <a:cubicBezTo>
                  <a:pt x="637897" y="-23448"/>
                  <a:pt x="813653" y="-20418"/>
                  <a:pt x="974141" y="0"/>
                </a:cubicBezTo>
                <a:cubicBezTo>
                  <a:pt x="1134629" y="20418"/>
                  <a:pt x="1268772" y="6288"/>
                  <a:pt x="1554480" y="0"/>
                </a:cubicBezTo>
                <a:cubicBezTo>
                  <a:pt x="1554917" y="7222"/>
                  <a:pt x="1555359" y="13299"/>
                  <a:pt x="1554480" y="18288"/>
                </a:cubicBezTo>
                <a:cubicBezTo>
                  <a:pt x="1336087" y="12172"/>
                  <a:pt x="1310024" y="19759"/>
                  <a:pt x="1067410" y="18288"/>
                </a:cubicBezTo>
                <a:cubicBezTo>
                  <a:pt x="824796" y="16818"/>
                  <a:pt x="787902" y="34647"/>
                  <a:pt x="518160" y="18288"/>
                </a:cubicBezTo>
                <a:cubicBezTo>
                  <a:pt x="248418" y="1930"/>
                  <a:pt x="133160" y="9205"/>
                  <a:pt x="0" y="18288"/>
                </a:cubicBezTo>
                <a:cubicBezTo>
                  <a:pt x="-643" y="9451"/>
                  <a:pt x="-340" y="7114"/>
                  <a:pt x="0" y="0"/>
                </a:cubicBezTo>
                <a:close/>
              </a:path>
            </a:pathLst>
          </a:custGeom>
          <a:solidFill>
            <a:srgbClr val="FFFFFF"/>
          </a:solidFill>
          <a:ln w="41275" cap="rnd">
            <a:solidFill>
              <a:srgbClr val="FFFFF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urinio vietos rezervavimo ženklas 2">
            <a:extLst>
              <a:ext uri="{FF2B5EF4-FFF2-40B4-BE49-F238E27FC236}">
                <a16:creationId xmlns:a16="http://schemas.microsoft.com/office/drawing/2014/main" id="{F806A903-0D77-40D1-B7A8-366F679F5632}"/>
              </a:ext>
            </a:extLst>
          </p:cNvPr>
          <p:cNvSpPr>
            <a:spLocks noGrp="1"/>
          </p:cNvSpPr>
          <p:nvPr>
            <p:ph idx="1"/>
          </p:nvPr>
        </p:nvSpPr>
        <p:spPr>
          <a:xfrm>
            <a:off x="4654294" y="4562856"/>
            <a:ext cx="6894576" cy="1600200"/>
          </a:xfrm>
        </p:spPr>
        <p:txBody>
          <a:bodyPr anchor="ctr">
            <a:normAutofit/>
          </a:bodyPr>
          <a:lstStyle/>
          <a:p>
            <a:r>
              <a:rPr lang="en-GB" sz="2200" dirty="0">
                <a:solidFill>
                  <a:srgbClr val="FFFFFF"/>
                </a:solidFill>
              </a:rPr>
              <a:t>Chess player</a:t>
            </a:r>
            <a:r>
              <a:rPr lang="lt-LT" sz="2200" dirty="0">
                <a:solidFill>
                  <a:srgbClr val="FFFFFF"/>
                </a:solidFill>
              </a:rPr>
              <a:t>, </a:t>
            </a:r>
            <a:r>
              <a:rPr lang="en-GB" sz="2200" dirty="0">
                <a:solidFill>
                  <a:srgbClr val="FFFFFF"/>
                </a:solidFill>
              </a:rPr>
              <a:t>grandmaster</a:t>
            </a:r>
            <a:r>
              <a:rPr lang="lt-LT" sz="2200" dirty="0">
                <a:solidFill>
                  <a:srgbClr val="FFFFFF"/>
                </a:solidFill>
              </a:rPr>
              <a:t> (2010 m.), </a:t>
            </a:r>
            <a:r>
              <a:rPr lang="lt-LT" sz="2200" dirty="0" err="1">
                <a:solidFill>
                  <a:srgbClr val="FFFFFF"/>
                </a:solidFill>
              </a:rPr>
              <a:t>polit</a:t>
            </a:r>
            <a:r>
              <a:rPr lang="en-GB" sz="2200" dirty="0" err="1">
                <a:solidFill>
                  <a:srgbClr val="FFFFFF"/>
                </a:solidFill>
              </a:rPr>
              <a:t>ician</a:t>
            </a:r>
            <a:r>
              <a:rPr lang="lt-LT" sz="2200" dirty="0">
                <a:solidFill>
                  <a:srgbClr val="FFFFFF"/>
                </a:solidFill>
              </a:rPr>
              <a:t>. </a:t>
            </a:r>
          </a:p>
          <a:p>
            <a:r>
              <a:rPr lang="en-GB" sz="2200" dirty="0">
                <a:solidFill>
                  <a:srgbClr val="FFFFFF"/>
                </a:solidFill>
              </a:rPr>
              <a:t>Since13 November </a:t>
            </a:r>
            <a:r>
              <a:rPr lang="lt-LT" sz="2200" dirty="0">
                <a:solidFill>
                  <a:srgbClr val="FFFFFF"/>
                </a:solidFill>
              </a:rPr>
              <a:t>2020  – </a:t>
            </a:r>
            <a:r>
              <a:rPr lang="en-GB" sz="2200" dirty="0">
                <a:solidFill>
                  <a:srgbClr val="FFFFFF"/>
                </a:solidFill>
              </a:rPr>
              <a:t>the speaker of Lithuanian parliament (the Seimas of the Republic of Lithuania)</a:t>
            </a:r>
            <a:endParaRPr lang="en-US" sz="2200" dirty="0">
              <a:solidFill>
                <a:srgbClr val="FFFFFF"/>
              </a:solidFill>
            </a:endParaRPr>
          </a:p>
        </p:txBody>
      </p:sp>
    </p:spTree>
    <p:extLst>
      <p:ext uri="{BB962C8B-B14F-4D97-AF65-F5344CB8AC3E}">
        <p14:creationId xmlns:p14="http://schemas.microsoft.com/office/powerpoint/2010/main" val="6600490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3205BF7A-F620-478A-ABB5-424A67FBA715}"/>
              </a:ext>
            </a:extLst>
          </p:cNvPr>
          <p:cNvSpPr>
            <a:spLocks noGrp="1"/>
          </p:cNvSpPr>
          <p:nvPr>
            <p:ph type="title"/>
          </p:nvPr>
        </p:nvSpPr>
        <p:spPr>
          <a:xfrm>
            <a:off x="6745026" y="534248"/>
            <a:ext cx="4888306" cy="1325563"/>
          </a:xfrm>
        </p:spPr>
        <p:txBody>
          <a:bodyPr>
            <a:normAutofit/>
          </a:bodyPr>
          <a:lstStyle/>
          <a:p>
            <a:r>
              <a:rPr lang="en-US" b="1" dirty="0"/>
              <a:t>V</a:t>
            </a:r>
            <a:r>
              <a:rPr lang="lt-LT" b="1" dirty="0"/>
              <a:t>IRGINIJUS SINKEVIČIUS</a:t>
            </a:r>
            <a:endParaRPr lang="en-US" b="1" dirty="0"/>
          </a:p>
        </p:txBody>
      </p:sp>
      <p:sp>
        <p:nvSpPr>
          <p:cNvPr id="16" name="Freeform: Shape 15">
            <a:extLst>
              <a:ext uri="{FF2B5EF4-FFF2-40B4-BE49-F238E27FC236}">
                <a16:creationId xmlns:a16="http://schemas.microsoft.com/office/drawing/2014/main" id="{B5809B1F-0726-44C0-B0A1-7FCE2A129E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2560321" y="4232366"/>
            <a:ext cx="5610120" cy="2625634"/>
          </a:xfrm>
          <a:custGeom>
            <a:avLst/>
            <a:gdLst>
              <a:gd name="connsiteX0" fmla="*/ 0 w 6488456"/>
              <a:gd name="connsiteY0" fmla="*/ 0 h 3036711"/>
              <a:gd name="connsiteX1" fmla="*/ 6488456 w 6488456"/>
              <a:gd name="connsiteY1" fmla="*/ 0 h 3036711"/>
              <a:gd name="connsiteX2" fmla="*/ 6482686 w 6488456"/>
              <a:gd name="connsiteY2" fmla="*/ 114279 h 3036711"/>
              <a:gd name="connsiteX3" fmla="*/ 3244228 w 6488456"/>
              <a:gd name="connsiteY3" fmla="*/ 3036711 h 3036711"/>
              <a:gd name="connsiteX4" fmla="*/ 5771 w 6488456"/>
              <a:gd name="connsiteY4" fmla="*/ 114279 h 30367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8456" h="3036711">
                <a:moveTo>
                  <a:pt x="0" y="0"/>
                </a:moveTo>
                <a:lnTo>
                  <a:pt x="6488456" y="0"/>
                </a:lnTo>
                <a:lnTo>
                  <a:pt x="6482686" y="114279"/>
                </a:lnTo>
                <a:cubicBezTo>
                  <a:pt x="6315984" y="1755766"/>
                  <a:pt x="4929697" y="3036711"/>
                  <a:pt x="3244228" y="3036711"/>
                </a:cubicBezTo>
                <a:cubicBezTo>
                  <a:pt x="1558760" y="3036711"/>
                  <a:pt x="172473" y="1755766"/>
                  <a:pt x="5771" y="114279"/>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Shape 17">
            <a:extLst>
              <a:ext uri="{FF2B5EF4-FFF2-40B4-BE49-F238E27FC236}">
                <a16:creationId xmlns:a16="http://schemas.microsoft.com/office/drawing/2014/main" id="{26EE9A0B-C601-4E3F-8541-29CA20DE11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 y="0"/>
            <a:ext cx="5904411" cy="4406393"/>
          </a:xfrm>
          <a:custGeom>
            <a:avLst/>
            <a:gdLst>
              <a:gd name="connsiteX0" fmla="*/ 2562355 w 6855833"/>
              <a:gd name="connsiteY0" fmla="*/ 0 h 5116428"/>
              <a:gd name="connsiteX1" fmla="*/ 6855833 w 6855833"/>
              <a:gd name="connsiteY1" fmla="*/ 4293479 h 5116428"/>
              <a:gd name="connsiteX2" fmla="*/ 6833667 w 6855833"/>
              <a:gd name="connsiteY2" fmla="*/ 4732462 h 5116428"/>
              <a:gd name="connsiteX3" fmla="*/ 6775067 w 6855833"/>
              <a:gd name="connsiteY3" fmla="*/ 5116428 h 5116428"/>
              <a:gd name="connsiteX4" fmla="*/ 0 w 6855833"/>
              <a:gd name="connsiteY4" fmla="*/ 5116428 h 5116428"/>
              <a:gd name="connsiteX5" fmla="*/ 0 w 6855833"/>
              <a:gd name="connsiteY5" fmla="*/ 854273 h 5116428"/>
              <a:gd name="connsiteX6" fmla="*/ 161831 w 6855833"/>
              <a:gd name="connsiteY6" fmla="*/ 733259 h 5116428"/>
              <a:gd name="connsiteX7" fmla="*/ 2562355 w 6855833"/>
              <a:gd name="connsiteY7" fmla="*/ 0 h 5116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55833" h="5116428">
                <a:moveTo>
                  <a:pt x="2562355" y="0"/>
                </a:moveTo>
                <a:cubicBezTo>
                  <a:pt x="4933578" y="0"/>
                  <a:pt x="6855833" y="1922255"/>
                  <a:pt x="6855833" y="4293479"/>
                </a:cubicBezTo>
                <a:cubicBezTo>
                  <a:pt x="6855833" y="4441680"/>
                  <a:pt x="6848324" y="4588128"/>
                  <a:pt x="6833667" y="4732462"/>
                </a:cubicBezTo>
                <a:lnTo>
                  <a:pt x="6775067" y="5116428"/>
                </a:lnTo>
                <a:lnTo>
                  <a:pt x="0" y="5116428"/>
                </a:lnTo>
                <a:lnTo>
                  <a:pt x="0" y="854273"/>
                </a:lnTo>
                <a:lnTo>
                  <a:pt x="161831" y="733259"/>
                </a:lnTo>
                <a:cubicBezTo>
                  <a:pt x="847074" y="270317"/>
                  <a:pt x="1673147" y="0"/>
                  <a:pt x="2562355" y="0"/>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aveikslėlis 3">
            <a:extLst>
              <a:ext uri="{FF2B5EF4-FFF2-40B4-BE49-F238E27FC236}">
                <a16:creationId xmlns:a16="http://schemas.microsoft.com/office/drawing/2014/main" id="{3E1E19FE-B253-48FD-8605-33FBCF69FC48}"/>
              </a:ext>
            </a:extLst>
          </p:cNvPr>
          <p:cNvPicPr>
            <a:picLocks noChangeAspect="1"/>
          </p:cNvPicPr>
          <p:nvPr/>
        </p:nvPicPr>
        <p:blipFill rotWithShape="1">
          <a:blip r:embed="rId2"/>
          <a:srcRect l="4332" r="4332" b="-1"/>
          <a:stretch/>
        </p:blipFill>
        <p:spPr>
          <a:xfrm>
            <a:off x="1" y="10"/>
            <a:ext cx="5681097" cy="4151910"/>
          </a:xfrm>
          <a:custGeom>
            <a:avLst/>
            <a:gdLst/>
            <a:ahLst/>
            <a:cxnLst/>
            <a:rect l="l" t="t" r="r" b="b"/>
            <a:pathLst>
              <a:path w="5681097" h="4151920">
                <a:moveTo>
                  <a:pt x="0" y="0"/>
                </a:moveTo>
                <a:lnTo>
                  <a:pt x="5611423" y="0"/>
                </a:lnTo>
                <a:lnTo>
                  <a:pt x="5663241" y="339527"/>
                </a:lnTo>
                <a:cubicBezTo>
                  <a:pt x="5675049" y="455800"/>
                  <a:pt x="5681097" y="573775"/>
                  <a:pt x="5681097" y="693164"/>
                </a:cubicBezTo>
                <a:cubicBezTo>
                  <a:pt x="5681097" y="2603383"/>
                  <a:pt x="4132560" y="4151920"/>
                  <a:pt x="2222343" y="4151920"/>
                </a:cubicBezTo>
                <a:cubicBezTo>
                  <a:pt x="1386622" y="4151920"/>
                  <a:pt x="620129" y="3855520"/>
                  <a:pt x="22252" y="3362108"/>
                </a:cubicBezTo>
                <a:lnTo>
                  <a:pt x="0" y="3341884"/>
                </a:lnTo>
                <a:close/>
              </a:path>
            </a:pathLst>
          </a:custGeom>
        </p:spPr>
      </p:pic>
      <p:sp>
        <p:nvSpPr>
          <p:cNvPr id="3" name="Turinio vietos rezervavimo ženklas 2">
            <a:extLst>
              <a:ext uri="{FF2B5EF4-FFF2-40B4-BE49-F238E27FC236}">
                <a16:creationId xmlns:a16="http://schemas.microsoft.com/office/drawing/2014/main" id="{F76ED8AD-370B-4E7E-85A2-3190FB28BBB2}"/>
              </a:ext>
            </a:extLst>
          </p:cNvPr>
          <p:cNvSpPr>
            <a:spLocks noGrp="1"/>
          </p:cNvSpPr>
          <p:nvPr>
            <p:ph idx="1"/>
          </p:nvPr>
        </p:nvSpPr>
        <p:spPr>
          <a:xfrm>
            <a:off x="6749142" y="2009941"/>
            <a:ext cx="4884189" cy="2438869"/>
          </a:xfrm>
        </p:spPr>
        <p:txBody>
          <a:bodyPr anchor="t">
            <a:normAutofit/>
          </a:bodyPr>
          <a:lstStyle/>
          <a:p>
            <a:pPr algn="ctr"/>
            <a:r>
              <a:rPr lang="en-GB" b="1" dirty="0"/>
              <a:t>THE MEMBER OF EUROPEAN COMISSION</a:t>
            </a:r>
            <a:endParaRPr lang="lt-LT" b="1" dirty="0"/>
          </a:p>
          <a:p>
            <a:pPr marL="0" indent="0" algn="ctr">
              <a:buNone/>
            </a:pPr>
            <a:r>
              <a:rPr lang="lt-LT" dirty="0"/>
              <a:t>(2019-2024)</a:t>
            </a:r>
          </a:p>
          <a:p>
            <a:pPr marL="0" indent="0" algn="ctr">
              <a:buNone/>
            </a:pPr>
            <a:r>
              <a:rPr lang="en-GB" dirty="0"/>
              <a:t>Environment, oceans, fishing industry</a:t>
            </a:r>
            <a:endParaRPr lang="lt-LT" dirty="0"/>
          </a:p>
          <a:p>
            <a:pPr marL="0" indent="0">
              <a:buNone/>
            </a:pPr>
            <a:endParaRPr lang="lt-LT" sz="1800" dirty="0"/>
          </a:p>
          <a:p>
            <a:pPr marL="0" indent="0">
              <a:buNone/>
            </a:pPr>
            <a:endParaRPr lang="en-US" sz="1800" dirty="0"/>
          </a:p>
        </p:txBody>
      </p:sp>
      <p:pic>
        <p:nvPicPr>
          <p:cNvPr id="5" name="Paveikslėlis 4">
            <a:extLst>
              <a:ext uri="{FF2B5EF4-FFF2-40B4-BE49-F238E27FC236}">
                <a16:creationId xmlns:a16="http://schemas.microsoft.com/office/drawing/2014/main" id="{851F0BA7-9AAC-44DC-B632-4FEBBF12D3C5}"/>
              </a:ext>
            </a:extLst>
          </p:cNvPr>
          <p:cNvPicPr>
            <a:picLocks noChangeAspect="1"/>
          </p:cNvPicPr>
          <p:nvPr/>
        </p:nvPicPr>
        <p:blipFill rotWithShape="1">
          <a:blip r:embed="rId3"/>
          <a:srcRect t="23282" r="-2" b="6619"/>
          <a:stretch/>
        </p:blipFill>
        <p:spPr>
          <a:xfrm>
            <a:off x="2785874" y="4448810"/>
            <a:ext cx="5148922" cy="2409190"/>
          </a:xfrm>
          <a:custGeom>
            <a:avLst/>
            <a:gdLst/>
            <a:ahLst/>
            <a:cxnLst/>
            <a:rect l="l" t="t" r="r" b="b"/>
            <a:pathLst>
              <a:path w="5148922" h="2409190">
                <a:moveTo>
                  <a:pt x="2574461" y="0"/>
                </a:moveTo>
                <a:cubicBezTo>
                  <a:pt x="3911983" y="0"/>
                  <a:pt x="5012087" y="1016507"/>
                  <a:pt x="5144375" y="2319127"/>
                </a:cubicBezTo>
                <a:lnTo>
                  <a:pt x="5148922" y="2409190"/>
                </a:lnTo>
                <a:lnTo>
                  <a:pt x="0" y="2409190"/>
                </a:lnTo>
                <a:lnTo>
                  <a:pt x="4548" y="2319127"/>
                </a:lnTo>
                <a:cubicBezTo>
                  <a:pt x="136837" y="1016507"/>
                  <a:pt x="1236939" y="0"/>
                  <a:pt x="2574461" y="0"/>
                </a:cubicBezTo>
                <a:close/>
              </a:path>
            </a:pathLst>
          </a:custGeom>
        </p:spPr>
      </p:pic>
    </p:spTree>
    <p:extLst>
      <p:ext uri="{BB962C8B-B14F-4D97-AF65-F5344CB8AC3E}">
        <p14:creationId xmlns:p14="http://schemas.microsoft.com/office/powerpoint/2010/main" val="1753844492"/>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283</TotalTime>
  <Words>658</Words>
  <Application>Microsoft Office PowerPoint</Application>
  <PresentationFormat>Plačiaekranė</PresentationFormat>
  <Paragraphs>48</Paragraphs>
  <Slides>13</Slides>
  <Notes>0</Notes>
  <HiddenSlides>0</HiddenSlides>
  <MMClips>0</MMClips>
  <ScaleCrop>false</ScaleCrop>
  <HeadingPairs>
    <vt:vector size="6" baseType="variant">
      <vt:variant>
        <vt:lpstr>Naudojami šriftai</vt:lpstr>
      </vt:variant>
      <vt:variant>
        <vt:i4>3</vt:i4>
      </vt:variant>
      <vt:variant>
        <vt:lpstr>Tema</vt:lpstr>
      </vt:variant>
      <vt:variant>
        <vt:i4>1</vt:i4>
      </vt:variant>
      <vt:variant>
        <vt:lpstr>Skaidrių pavadinimai</vt:lpstr>
      </vt:variant>
      <vt:variant>
        <vt:i4>13</vt:i4>
      </vt:variant>
    </vt:vector>
  </HeadingPairs>
  <TitlesOfParts>
    <vt:vector size="17" baseType="lpstr">
      <vt:lpstr>Arial</vt:lpstr>
      <vt:lpstr>Calibri</vt:lpstr>
      <vt:lpstr>Calibri Light</vt:lpstr>
      <vt:lpstr>„Office“ tema</vt:lpstr>
      <vt:lpstr>FAMOUS LITHUANIANS</vt:lpstr>
      <vt:lpstr>GITANAS NAUSĖDA</vt:lpstr>
      <vt:lpstr>VIOLETA URMANA</vt:lpstr>
      <vt:lpstr>ARVYDAS SABONIS</vt:lpstr>
      <vt:lpstr>RŪTA ŠEPETYS</vt:lpstr>
      <vt:lpstr>DALIA GRYBAUSKAITĖ</vt:lpstr>
      <vt:lpstr>JUOZAS STATKEVIČIUS</vt:lpstr>
      <vt:lpstr>JURGIS KAIRYS </vt:lpstr>
      <vt:lpstr>VALDAS ADAMKUS </vt:lpstr>
      <vt:lpstr>RŪTA MEILUTYTĖ</vt:lpstr>
      <vt:lpstr>ASMIK GRIGORIAN</vt:lpstr>
      <vt:lpstr>VIKTORIJA ČMILYTĖ - NIELSEN</vt:lpstr>
      <vt:lpstr>VIRGINIJUS SINKEVIČIUS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FAMOUS LITHUANIANS</dc:title>
  <dc:creator>Kristina Murauskienė</dc:creator>
  <cp:lastModifiedBy>Kristina Murauskienė</cp:lastModifiedBy>
  <cp:revision>27</cp:revision>
  <dcterms:created xsi:type="dcterms:W3CDTF">2021-02-23T07:45:08Z</dcterms:created>
  <dcterms:modified xsi:type="dcterms:W3CDTF">2021-02-23T17:53:29Z</dcterms:modified>
</cp:coreProperties>
</file>