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7" d="100"/>
          <a:sy n="77" d="100"/>
        </p:scale>
        <p:origin x="62" y="5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89EA70F-B5C3-4B61-884A-FEB4EA1B96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C450EA8F-F648-42EA-8BD8-2539D79848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1C26FC7B-34A1-4169-AFC4-D2CE7C120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78700-9C15-4F6D-AF89-16A051D1CEE8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A50DA9EE-B792-48A6-8B1C-B5F4AB948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BFECE43F-C972-43C6-962E-9CCB83226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14207-B22C-45E0-B120-B3BDE7CA3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241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21C21EA-6260-41F4-ADBA-826C7E773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1B98244-32E5-4471-A9CD-507F65653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C8249EEB-004E-437B-8D24-DD49744E5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78700-9C15-4F6D-AF89-16A051D1CEE8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3451658C-AB43-48FE-AA44-798BA472C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F92B1AA3-B09F-413D-A2F0-83A49EECC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14207-B22C-45E0-B120-B3BDE7CA3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77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B792D46-8C58-4BB6-BB98-07AB0A8F0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41D25BA0-86BD-4C36-81DD-569AD7257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9C6DD3FA-FFBC-4241-A452-F17B984CE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78700-9C15-4F6D-AF89-16A051D1CEE8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7AF47C1C-878F-4FD1-99CA-879B0D27D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B73D38F3-C9B3-4C8D-AA69-28B8E61FB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14207-B22C-45E0-B120-B3BDE7CA3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809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0FB7DA2-A73B-4AF9-A71E-C48ABDC47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733619A-5977-4630-BF3D-0D58E17332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D808594D-3D4D-4618-9A31-4577A013B3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6BD4793B-A1B8-4BC5-A2CF-DFC465A34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78700-9C15-4F6D-AF89-16A051D1CEE8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4D8311D4-085F-4EE0-833C-786B66867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E5EFD709-FF65-417B-9AD7-AC80A46CA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14207-B22C-45E0-B120-B3BDE7CA3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442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65C5F06-8CA6-4619-B94A-5FB716137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CEF20D34-76AA-47DC-922D-5C748FD57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9C062B50-1456-459E-AE49-34D58AC887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65E178E4-68FE-4161-A91B-D0D2DB6E31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6A66E01D-7AEC-42BF-A539-2575A48D02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9B5AB7FF-54EF-4A46-92B2-7FFEB6DC0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78700-9C15-4F6D-AF89-16A051D1CEE8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BDA048AA-E8AC-4B6D-AB62-CCFF35B1D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4909B498-D36E-4EEC-AF44-B22237C4B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14207-B22C-45E0-B120-B3BDE7CA3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976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E91B84B-B67D-46B2-81CF-92073D430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EB27C59A-E1E7-45A6-B878-44FC4E528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78700-9C15-4F6D-AF89-16A051D1CEE8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64A3142A-D32A-4C45-8FE2-5D7D5651F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17EF89DA-715C-4C57-A1EF-EF98360F9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14207-B22C-45E0-B120-B3BDE7CA3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097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EE576171-9D6B-43D8-B9BA-118B60F56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78700-9C15-4F6D-AF89-16A051D1CEE8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47B01ADF-6570-41F3-8EB3-6AEE2C061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7469117F-F85A-4B37-954B-29610A1BB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14207-B22C-45E0-B120-B3BDE7CA3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472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1179D49-DCCE-482A-AF3F-6A61913F5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1424A21-3431-4B00-BFCB-105106047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4BF21C12-8516-4B6F-8B5E-AE5B42EE46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8D003A7F-DD5A-4DBA-BC00-D993D8D34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78700-9C15-4F6D-AF89-16A051D1CEE8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6A2E1E8F-D057-4644-8553-E468D255A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D2E83D73-B547-4B09-AF59-046806A3B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14207-B22C-45E0-B120-B3BDE7CA3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626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83FD19-E539-4BA8-AFE7-31ECF0664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4BE770C1-A8C3-4BB5-B792-9E89D9D378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00407733-8A9C-4900-8D76-8D5B1F0842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F2D83443-4AD0-4FC9-86BC-698A6431A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78700-9C15-4F6D-AF89-16A051D1CEE8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5E916C6B-ACC9-4A45-9E58-D118EB1A1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C669D4EE-95B5-4718-BFA1-839B1CE1F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14207-B22C-45E0-B120-B3BDE7CA3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334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8A94C8D-AF77-4159-A176-E0F7C3F21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86E6E338-E1B8-48B4-B06D-AD3733D401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6B5495B9-2AC2-4199-AF05-B410C11C2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78700-9C15-4F6D-AF89-16A051D1CEE8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249994EF-371F-4C73-BABA-C1092DF9F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DB25DDB4-5A54-443A-A20D-27961FD6A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14207-B22C-45E0-B120-B3BDE7CA3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163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152E7939-4EED-49FA-A875-F80514119B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7F416CB2-FF54-4244-9F2D-82866A26FC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94435651-CB8E-4348-8FD0-0BB2E8952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78700-9C15-4F6D-AF89-16A051D1CEE8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F1494F6B-AA8F-41C1-B53D-9EE21EF3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B4D6E518-28B6-4B97-8F87-98169F156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14207-B22C-45E0-B120-B3BDE7CA3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76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9E0F9D57-7B0A-4E93-91A4-141E670B5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2E23FEC3-20E6-468D-8599-271E8D942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4D2DA9BA-573E-4944-AEC0-ED4EBFDCF7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78700-9C15-4F6D-AF89-16A051D1CEE8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5F342067-D193-43F4-87C8-8E0159E5E7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1CF430BA-481E-4760-AF8D-63CDEE472D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14207-B22C-45E0-B120-B3BDE7CA3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45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read.bookcreator.com/OrBUtLhEwIYXcd9HorkTmtmMBZJ3/3K9UaTX_QmK1V9eb-VtoSg?fbclid=IwAR2iaTmfNBYeRGaMyphexk5VQ3So06hFUFsB4Q3Q3eQGAVrflexy0VQUQdk" TargetMode="External"/><Relationship Id="rId3" Type="http://schemas.openxmlformats.org/officeDocument/2006/relationships/hyperlink" Target="https://www.youtube.com/watch?v=BvksZCXOXiI" TargetMode="External"/><Relationship Id="rId7" Type="http://schemas.openxmlformats.org/officeDocument/2006/relationships/hyperlink" Target="https://drive.google.com/file/d/15jCUzeaZmo4W5pJYxkjAqv1BIY49VAP1/view?usp=shari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rive.google.com/file/d/1HTBf3_mM6Q7FAI3sjyaxfqU0SvtQVZNm/view?ts=6043d0cd" TargetMode="External"/><Relationship Id="rId5" Type="http://schemas.openxmlformats.org/officeDocument/2006/relationships/hyperlink" Target="http://www.youtube.com/watch?v=vH4zvGZ7jCY" TargetMode="External"/><Relationship Id="rId4" Type="http://schemas.openxmlformats.org/officeDocument/2006/relationships/hyperlink" Target="https://youtu.be/OwfdMy3j4s0" TargetMode="External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>
            <a:extLst>
              <a:ext uri="{FF2B5EF4-FFF2-40B4-BE49-F238E27FC236}">
                <a16:creationId xmlns:a16="http://schemas.microsoft.com/office/drawing/2014/main" id="{AB83B1FF-24AB-4CC0-8CD5-CE462F89E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372" y="32754"/>
            <a:ext cx="2170783" cy="2170783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A27279B9-B472-4972-9197-6F2624A128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2320" y="1122363"/>
            <a:ext cx="6165680" cy="883418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Georgia" panose="02040502050405020303" pitchFamily="18" charset="0"/>
              </a:rPr>
              <a:t>PROGRAMME  2021-03-09 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89AF61FC-B8A8-43FE-988C-CDC493E60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01294"/>
            <a:ext cx="10084904" cy="3840480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lt-LT" sz="3300" dirty="0">
                <a:latin typeface="Georgia" panose="02040502050405020303" pitchFamily="18" charset="0"/>
              </a:rPr>
              <a:t>Lietuvos istorija- - </a:t>
            </a:r>
            <a:r>
              <a:rPr lang="lt-LT" sz="3300" dirty="0">
                <a:latin typeface="Georgia" panose="02040502050405020303" pitchFamily="18" charset="0"/>
                <a:hlinkClick r:id="rId3"/>
              </a:rPr>
              <a:t>https://www.youtube.com/watch?v=BvksZCXOXiI</a:t>
            </a:r>
            <a:endParaRPr lang="lt-LT" sz="3300" dirty="0">
              <a:latin typeface="Georgia" panose="02040502050405020303" pitchFamily="18" charset="0"/>
            </a:endParaRPr>
          </a:p>
          <a:p>
            <a:pPr algn="l"/>
            <a:r>
              <a:rPr lang="lt-LT" sz="3300" dirty="0">
                <a:latin typeface="Georgia" panose="02040502050405020303" pitchFamily="18" charset="0"/>
              </a:rPr>
              <a:t>Lietuvos kulinarinis paveldas- </a:t>
            </a:r>
            <a:r>
              <a:rPr lang="lt-LT" sz="3300" dirty="0">
                <a:latin typeface="Georgia" panose="02040502050405020303" pitchFamily="18" charset="0"/>
                <a:hlinkClick r:id="rId4"/>
              </a:rPr>
              <a:t>https://youtu.be/OwfdMy3j4s0</a:t>
            </a:r>
            <a:endParaRPr lang="lt-LT" sz="3300" dirty="0">
              <a:latin typeface="Georgia" panose="02040502050405020303" pitchFamily="18" charset="0"/>
            </a:endParaRPr>
          </a:p>
          <a:p>
            <a:pPr algn="l"/>
            <a:r>
              <a:rPr lang="lt-LT" sz="3300" dirty="0">
                <a:latin typeface="Georgia" panose="02040502050405020303" pitchFamily="18" charset="0"/>
              </a:rPr>
              <a:t>LR himnas -https:// </a:t>
            </a:r>
            <a:r>
              <a:rPr lang="lt-LT" sz="3300" dirty="0">
                <a:latin typeface="Georgia" panose="02040502050405020303" pitchFamily="18" charset="0"/>
                <a:hlinkClick r:id="rId5"/>
              </a:rPr>
              <a:t>www.youtube.com/watch?v=vH4zvGZ7jCY</a:t>
            </a:r>
            <a:r>
              <a:rPr lang="lt-LT" sz="3300" dirty="0">
                <a:latin typeface="Georgia" panose="02040502050405020303" pitchFamily="18" charset="0"/>
              </a:rPr>
              <a:t> </a:t>
            </a:r>
          </a:p>
          <a:p>
            <a:pPr algn="l"/>
            <a:r>
              <a:rPr lang="lt-LT" sz="3300" dirty="0">
                <a:latin typeface="Georgia" panose="02040502050405020303" pitchFamily="18" charset="0"/>
              </a:rPr>
              <a:t>Lietuvos gamta - </a:t>
            </a:r>
            <a:r>
              <a:rPr lang="lt-LT" sz="3300" dirty="0">
                <a:latin typeface="Georgia" panose="02040502050405020303" pitchFamily="18" charset="0"/>
                <a:hlinkClick r:id="rId6"/>
              </a:rPr>
              <a:t>https://drive.google.com/file/d/1HTBf3_mM6Q7FAI3sjyaxfqU0SvtQVZNm/view?ts=6043d0cd</a:t>
            </a:r>
            <a:r>
              <a:rPr lang="lt-LT" sz="3300" dirty="0">
                <a:latin typeface="Georgia" panose="02040502050405020303" pitchFamily="18" charset="0"/>
              </a:rPr>
              <a:t> </a:t>
            </a:r>
          </a:p>
          <a:p>
            <a:pPr algn="l"/>
            <a:r>
              <a:rPr lang="lt-LT" sz="3300" dirty="0">
                <a:latin typeface="Georgia" panose="02040502050405020303" pitchFamily="18" charset="0"/>
              </a:rPr>
              <a:t>Lietuvos Kultūra-https: //</a:t>
            </a:r>
            <a:r>
              <a:rPr lang="lt-LT" sz="3300" u="sng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docs.google.com/</a:t>
            </a:r>
            <a:r>
              <a:rPr lang="lt-LT" sz="3300" u="sng" dirty="0" err="1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presentation</a:t>
            </a:r>
            <a:r>
              <a:rPr lang="lt-LT" sz="3300" u="sng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/d/1qujnpDwyoxoWoe0CjX25pY3KXuvcFfc_i2trR2xJG9k/</a:t>
            </a:r>
            <a:r>
              <a:rPr lang="lt-LT" sz="3300" u="sng" dirty="0" err="1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edit?usp</a:t>
            </a:r>
            <a:r>
              <a:rPr lang="lt-LT" sz="3300" u="sng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=</a:t>
            </a:r>
            <a:r>
              <a:rPr lang="lt-LT" sz="3300" u="sng" dirty="0" err="1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sharing</a:t>
            </a:r>
            <a:r>
              <a:rPr lang="lt-LT" sz="3300" u="sng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  </a:t>
            </a:r>
          </a:p>
          <a:p>
            <a:pPr algn="l"/>
            <a:r>
              <a:rPr lang="lt-LT" sz="3300" dirty="0">
                <a:latin typeface="Georgia" panose="02040502050405020303" pitchFamily="18" charset="0"/>
              </a:rPr>
              <a:t>Lietuvių kalbos </a:t>
            </a:r>
            <a:r>
              <a:rPr lang="lt-LT" sz="3300" dirty="0">
                <a:latin typeface="Georgia" panose="02040502050405020303" pitchFamily="18" charset="0"/>
                <a:hlinkClick r:id="rId7"/>
              </a:rPr>
              <a:t>https://drive.google.com/file/d/15jCUzeaZmo4W5pJYxkjAqv1BIY49VAP1/view?usp=sharing</a:t>
            </a:r>
            <a:r>
              <a:rPr lang="lt-LT" sz="3300" dirty="0">
                <a:latin typeface="Georgia" panose="02040502050405020303" pitchFamily="18" charset="0"/>
              </a:rPr>
              <a:t> </a:t>
            </a:r>
            <a:endParaRPr lang="lt-LT" sz="3300" u="sng" dirty="0">
              <a:solidFill>
                <a:schemeClr val="accent1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algn="l"/>
            <a:r>
              <a:rPr lang="lt-LT" sz="3300" dirty="0">
                <a:latin typeface="Georgia" panose="02040502050405020303" pitchFamily="18" charset="0"/>
              </a:rPr>
              <a:t>Kovo 9-osios šventės apžvalga- </a:t>
            </a:r>
            <a:r>
              <a:rPr lang="lt-LT" sz="3300" dirty="0">
                <a:latin typeface="Georgia" panose="02040502050405020303" pitchFamily="18" charset="0"/>
                <a:hlinkClick r:id="rId8"/>
              </a:rPr>
              <a:t>https://read.bookcreator.com/OrBUtLhEwIYXcd9HorkTmtmMBZJ3/3K9UaTX_QmK1V9eb-VtoSg?fbclid=IwAR2iaTmfNBYeRGaMyphexk5VQ3So06hFUFsB4Q3Q3eQGAVrflexy0VQUQdk</a:t>
            </a:r>
            <a:r>
              <a:rPr lang="lt-LT" sz="3300" dirty="0">
                <a:latin typeface="Georgia" panose="02040502050405020303" pitchFamily="18" charset="0"/>
              </a:rPr>
              <a:t>      </a:t>
            </a:r>
          </a:p>
          <a:p>
            <a:endParaRPr lang="en-US" dirty="0"/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2946E553-0F80-4F64-A489-8B88AF3CD3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9140" y="286900"/>
            <a:ext cx="1896020" cy="105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491577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131</Words>
  <Application>Microsoft Office PowerPoint</Application>
  <PresentationFormat>Plačiaekranė</PresentationFormat>
  <Paragraphs>8</Paragraphs>
  <Slides>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Georgia</vt:lpstr>
      <vt:lpstr>„Office“ tema</vt:lpstr>
      <vt:lpstr>PROGRAMME  2021-03-09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Pranešimai kovo 9 –osios renginyje</dc:title>
  <dc:creator>Kristina Murauskienė</dc:creator>
  <cp:lastModifiedBy>Kristina Murauskienė</cp:lastModifiedBy>
  <cp:revision>3</cp:revision>
  <dcterms:created xsi:type="dcterms:W3CDTF">2021-03-24T18:26:31Z</dcterms:created>
  <dcterms:modified xsi:type="dcterms:W3CDTF">2021-03-24T18:52:06Z</dcterms:modified>
</cp:coreProperties>
</file>