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3" r:id="rId3"/>
    <p:sldId id="260" r:id="rId4"/>
    <p:sldId id="256" r:id="rId5"/>
    <p:sldId id="257" r:id="rId6"/>
    <p:sldId id="259" r:id="rId7"/>
    <p:sldId id="258" r:id="rId8"/>
    <p:sldId id="261" r:id="rId9"/>
    <p:sldId id="264" r:id="rId10"/>
    <p:sldId id="262" r:id="rId11"/>
  </p:sldIdLst>
  <p:sldSz cx="9144000" cy="6858000" type="screen4x3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ygiašonis trikampis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Antraštė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9" name="Antrinis pavadinima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lt-LT" smtClean="0"/>
              <a:t>Spustelėję redag. ruoš. paantrš. stilių</a:t>
            </a:r>
            <a:endParaRPr kumimoji="0" lang="en-US"/>
          </a:p>
        </p:txBody>
      </p:sp>
      <p:sp>
        <p:nvSpPr>
          <p:cNvPr id="28" name="Datos vietos rezervavimo ženklas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42956D04-A3C8-49D4-B877-B45534FE3A10}" type="datetimeFigureOut">
              <a:rPr lang="lt-LT" smtClean="0"/>
              <a:t>2015.02.05</a:t>
            </a:fld>
            <a:endParaRPr lang="lt-LT"/>
          </a:p>
        </p:txBody>
      </p:sp>
      <p:sp>
        <p:nvSpPr>
          <p:cNvPr id="17" name="Poraštės vietos rezervavimo ženklas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lt-LT"/>
          </a:p>
        </p:txBody>
      </p:sp>
      <p:sp>
        <p:nvSpPr>
          <p:cNvPr id="29" name="Skaidrės numerio vietos rezervavimo ženklas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A226E2A6-6D93-4997-8D45-933F879E6E5B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42956D04-A3C8-49D4-B877-B45534FE3A10}" type="datetimeFigureOut">
              <a:rPr lang="lt-LT" smtClean="0"/>
              <a:t>2015.02.05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6E2A6-6D93-4997-8D45-933F879E6E5B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kcijos antraštė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atusis trikampis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Lygiašonis trikampis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42956D04-A3C8-49D4-B877-B45534FE3A10}" type="datetimeFigureOut">
              <a:rPr lang="lt-LT" smtClean="0"/>
              <a:t>2015.02.05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A226E2A6-6D93-4997-8D45-933F879E6E5B}" type="slidenum">
              <a:rPr lang="lt-LT" smtClean="0"/>
              <a:t>‹#›</a:t>
            </a:fld>
            <a:endParaRPr lang="lt-LT"/>
          </a:p>
        </p:txBody>
      </p:sp>
      <p:cxnSp>
        <p:nvCxnSpPr>
          <p:cNvPr id="11" name="Tiesioji jungtis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Tiesioji jungtis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Turinio vietos rezervavimo ženklas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42956D04-A3C8-49D4-B877-B45534FE3A10}" type="datetimeFigureOut">
              <a:rPr lang="lt-LT" smtClean="0"/>
              <a:t>2015.02.05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226E2A6-6D93-4997-8D45-933F879E6E5B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Lyginimas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5" name="Turinio vietos rezervavimo ženklas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6" name="Turinio vietos rezervavimo ženklas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7" name="Datos vietos rezervavimo ženklas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42956D04-A3C8-49D4-B877-B45534FE3A10}" type="datetimeFigureOut">
              <a:rPr lang="lt-LT" smtClean="0"/>
              <a:t>2015.02.05</a:t>
            </a:fld>
            <a:endParaRPr lang="lt-LT"/>
          </a:p>
        </p:txBody>
      </p:sp>
      <p:sp>
        <p:nvSpPr>
          <p:cNvPr id="8" name="Poraštės vietos rezervavimo ženklas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lt-LT"/>
          </a:p>
        </p:txBody>
      </p:sp>
      <p:sp>
        <p:nvSpPr>
          <p:cNvPr id="9" name="Skaidrės numerio vietos rezervavimo ženklas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A226E2A6-6D93-4997-8D45-933F879E6E5B}" type="slidenum">
              <a:rPr lang="lt-LT" smtClean="0"/>
              <a:t>‹#›</a:t>
            </a:fld>
            <a:endParaRPr lang="lt-L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56D04-A3C8-49D4-B877-B45534FE3A10}" type="datetimeFigureOut">
              <a:rPr lang="lt-LT" smtClean="0"/>
              <a:t>2015.02.05</a:t>
            </a:fld>
            <a:endParaRPr lang="lt-LT"/>
          </a:p>
        </p:txBody>
      </p:sp>
      <p:sp>
        <p:nvSpPr>
          <p:cNvPr id="4" name="Poraštės vietos rezervavimo ženklas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kaidrės numerio vietos rezervavimo ženklas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6E2A6-6D93-4997-8D45-933F879E6E5B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42956D04-A3C8-49D4-B877-B45534FE3A10}" type="datetimeFigureOut">
              <a:rPr lang="lt-LT" smtClean="0"/>
              <a:t>2015.02.05</a:t>
            </a:fld>
            <a:endParaRPr lang="lt-LT"/>
          </a:p>
        </p:txBody>
      </p:sp>
      <p:sp>
        <p:nvSpPr>
          <p:cNvPr id="3" name="Poraštės vietos rezervavimo ženklas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lt-LT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226E2A6-6D93-4997-8D45-933F879E6E5B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urinys ir antraštė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42956D04-A3C8-49D4-B877-B45534FE3A10}" type="datetimeFigureOut">
              <a:rPr lang="lt-LT" smtClean="0"/>
              <a:t>2015.02.05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A226E2A6-6D93-4997-8D45-933F879E6E5B}" type="slidenum">
              <a:rPr lang="lt-LT" smtClean="0"/>
              <a:t>‹#›</a:t>
            </a:fld>
            <a:endParaRPr lang="lt-L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aveikslėlis ir antraštė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Paveikslėlio vietos rezervavimo ženklas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lt-LT" smtClean="0"/>
              <a:t>Spustelėkite piktogr. norėdami įtraukti pav.</a:t>
            </a:r>
            <a:endParaRPr kumimoji="0" lang="en-US" dirty="0"/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42956D04-A3C8-49D4-B877-B45534FE3A10}" type="datetimeFigureOut">
              <a:rPr lang="lt-LT" smtClean="0"/>
              <a:t>2015.02.05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A226E2A6-6D93-4997-8D45-933F879E6E5B}" type="slidenum">
              <a:rPr lang="lt-LT" smtClean="0"/>
              <a:t>‹#›</a:t>
            </a:fld>
            <a:endParaRPr lang="lt-L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56D04-A3C8-49D4-B877-B45534FE3A10}" type="datetimeFigureOut">
              <a:rPr lang="lt-LT" smtClean="0"/>
              <a:t>2015.02.05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6E2A6-6D93-4997-8D45-933F879E6E5B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56D04-A3C8-49D4-B877-B45534FE3A10}" type="datetimeFigureOut">
              <a:rPr lang="lt-LT" smtClean="0"/>
              <a:t>2015.02.05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26E2A6-6D93-4997-8D45-933F879E6E5B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tatusis trikampis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Tiesioji jungtis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Tiesioji jungtis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Pavadinimo vietos rezervavimo ženkla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13" name="Teksto vietos rezervavimo ženklas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  <a:p>
            <a:pPr lvl="1" eaLnBrk="1" latinLnBrk="0" hangingPunct="1"/>
            <a:r>
              <a:rPr kumimoji="0" lang="lt-LT" smtClean="0"/>
              <a:t>Antras lygmuo</a:t>
            </a:r>
          </a:p>
          <a:p>
            <a:pPr lvl="2" eaLnBrk="1" latinLnBrk="0" hangingPunct="1"/>
            <a:r>
              <a:rPr kumimoji="0" lang="lt-LT" smtClean="0"/>
              <a:t>Trečias lygmuo</a:t>
            </a:r>
          </a:p>
          <a:p>
            <a:pPr lvl="3" eaLnBrk="1" latinLnBrk="0" hangingPunct="1"/>
            <a:r>
              <a:rPr kumimoji="0" lang="lt-LT" smtClean="0"/>
              <a:t>Ketvirtas lygmuo</a:t>
            </a:r>
          </a:p>
          <a:p>
            <a:pPr lvl="4" eaLnBrk="1" latinLnBrk="0" hangingPunct="1"/>
            <a:r>
              <a:rPr kumimoji="0" lang="lt-LT" smtClean="0"/>
              <a:t>Penktas lygmuo</a:t>
            </a:r>
            <a:endParaRPr kumimoji="0" lang="en-US"/>
          </a:p>
        </p:txBody>
      </p:sp>
      <p:sp>
        <p:nvSpPr>
          <p:cNvPr id="14" name="Datos vietos rezervavimo ženklas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42956D04-A3C8-49D4-B877-B45534FE3A10}" type="datetimeFigureOut">
              <a:rPr lang="lt-LT" smtClean="0"/>
              <a:t>2015.02.05</a:t>
            </a:fld>
            <a:endParaRPr lang="lt-LT"/>
          </a:p>
        </p:txBody>
      </p:sp>
      <p:sp>
        <p:nvSpPr>
          <p:cNvPr id="3" name="Poraštės vietos rezervavimo ženklas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lt-LT"/>
          </a:p>
        </p:txBody>
      </p:sp>
      <p:sp>
        <p:nvSpPr>
          <p:cNvPr id="23" name="Skaidrės numerio vietos rezervavimo ženklas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226E2A6-6D93-4997-8D45-933F879E6E5B}" type="slidenum">
              <a:rPr lang="lt-LT" smtClean="0"/>
              <a:t>‹#›</a:t>
            </a:fld>
            <a:endParaRPr lang="lt-LT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3732832"/>
          </a:xfrm>
        </p:spPr>
        <p:txBody>
          <a:bodyPr>
            <a:normAutofit/>
          </a:bodyPr>
          <a:lstStyle/>
          <a:p>
            <a:r>
              <a:rPr lang="lt-LT" sz="4800" b="1" dirty="0">
                <a:solidFill>
                  <a:srgbClr val="FFFF00"/>
                </a:solidFill>
                <a:latin typeface="Arial Black" panose="020B0A04020102020204" pitchFamily="34" charset="0"/>
              </a:rPr>
              <a:t>G</a:t>
            </a:r>
            <a:r>
              <a:rPr lang="lt-LT" sz="48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imnazistų sportiniai pasiekimai pirmame pusmetyje</a:t>
            </a:r>
            <a:endParaRPr lang="lt-LT" sz="4800" b="1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52120" y="6309320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1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2014 – 2015 </a:t>
            </a:r>
            <a:r>
              <a:rPr lang="lt-LT" sz="1400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m.m</a:t>
            </a:r>
            <a:r>
              <a:rPr lang="lt-LT" sz="1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.</a:t>
            </a:r>
            <a:endParaRPr lang="lt-LT" sz="14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52461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217290"/>
          </a:xfrm>
        </p:spPr>
        <p:txBody>
          <a:bodyPr>
            <a:normAutofit/>
          </a:bodyPr>
          <a:lstStyle/>
          <a:p>
            <a:pPr algn="ctr"/>
            <a:r>
              <a:rPr lang="lt-LT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Šiaulių miesto orientavimosi sporto varžybų „Auksins ruduo“ nugalėtojai</a:t>
            </a:r>
            <a:endParaRPr lang="lt-LT" sz="24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56792"/>
            <a:ext cx="8586964" cy="4825975"/>
          </a:xfr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977609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323528" y="267494"/>
            <a:ext cx="8496944" cy="1289298"/>
          </a:xfrm>
        </p:spPr>
        <p:txBody>
          <a:bodyPr>
            <a:normAutofit/>
          </a:bodyPr>
          <a:lstStyle/>
          <a:p>
            <a:pPr algn="ctr"/>
            <a:r>
              <a:rPr lang="lt-LT" sz="2400" dirty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/>
                <a:cs typeface="Times New Roman"/>
              </a:rPr>
              <a:t>Šiaulių miesto </a:t>
            </a:r>
            <a:r>
              <a:rPr lang="lt-LT" sz="2400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/>
                <a:cs typeface="Times New Roman"/>
              </a:rPr>
              <a:t>ir </a:t>
            </a:r>
            <a:r>
              <a:rPr lang="lt-LT" sz="2400" dirty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/>
                <a:cs typeface="Times New Roman"/>
              </a:rPr>
              <a:t>rajono gimnazijų moksleivių varžybose – regatoje „Vikingų“ tipo valtimis </a:t>
            </a:r>
            <a:r>
              <a:rPr lang="lt-LT" sz="2400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/>
                <a:cs typeface="Times New Roman"/>
              </a:rPr>
              <a:t>iškovota IV vieta</a:t>
            </a:r>
            <a:endParaRPr lang="lt-LT" sz="24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556792"/>
            <a:ext cx="7560840" cy="5040560"/>
          </a:xfr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70491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ntraštė 3"/>
          <p:cNvSpPr>
            <a:spLocks noGrp="1"/>
          </p:cNvSpPr>
          <p:nvPr>
            <p:ph type="title"/>
          </p:nvPr>
        </p:nvSpPr>
        <p:spPr>
          <a:xfrm>
            <a:off x="323528" y="188640"/>
            <a:ext cx="8496944" cy="1368152"/>
          </a:xfrm>
        </p:spPr>
        <p:txBody>
          <a:bodyPr/>
          <a:lstStyle/>
          <a:p>
            <a:pPr algn="ctr"/>
            <a:r>
              <a:rPr lang="lt-LT" sz="2400" b="1" dirty="0">
                <a:ln>
                  <a:noFill/>
                </a:ln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IX-o Lietuvos mokinių olimpinio </a:t>
            </a:r>
            <a:r>
              <a:rPr lang="lt-LT" sz="2400" b="1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festivalio</a:t>
            </a:r>
            <a:br>
              <a:rPr lang="lt-LT" sz="2400" b="1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</a:br>
            <a:r>
              <a:rPr lang="lt-LT" sz="2400" b="1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lt-LT" sz="2400" b="1" dirty="0">
                <a:ln>
                  <a:noFill/>
                </a:ln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II vietos laimėtoja </a:t>
            </a:r>
            <a:br>
              <a:rPr lang="lt-LT" sz="2400" b="1" dirty="0">
                <a:ln>
                  <a:noFill/>
                </a:ln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</a:br>
            <a:r>
              <a:rPr lang="lt-LT" sz="2400" b="1" dirty="0">
                <a:ln>
                  <a:noFill/>
                </a:ln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Juliaus Janonio gimnazija</a:t>
            </a:r>
            <a:endParaRPr lang="lt-LT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Turinio vietos rezervavimo ženklas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556792"/>
            <a:ext cx="7554379" cy="5036252"/>
          </a:xfr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255677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145282"/>
          </a:xfrm>
        </p:spPr>
        <p:txBody>
          <a:bodyPr>
            <a:normAutofit/>
          </a:bodyPr>
          <a:lstStyle/>
          <a:p>
            <a:pPr algn="ctr"/>
            <a:r>
              <a:rPr lang="lt-LT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II klasių tinklinio varžybų nugalėtoja </a:t>
            </a:r>
            <a:br>
              <a:rPr lang="lt-LT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lt-LT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IIC klasės komanda</a:t>
            </a:r>
            <a:endParaRPr lang="lt-LT" sz="24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484784"/>
            <a:ext cx="6722665" cy="5041999"/>
          </a:xfr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910739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217290"/>
          </a:xfrm>
        </p:spPr>
        <p:txBody>
          <a:bodyPr>
            <a:normAutofit/>
          </a:bodyPr>
          <a:lstStyle/>
          <a:p>
            <a:pPr algn="ctr"/>
            <a:r>
              <a:rPr lang="lt-LT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II klasių merginų badmintono varžybų nugalėtojos ir prizininkės</a:t>
            </a:r>
            <a:endParaRPr lang="lt-LT" sz="24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345" y="1484784"/>
            <a:ext cx="6819015" cy="5114261"/>
          </a:xfr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636795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217290"/>
          </a:xfrm>
        </p:spPr>
        <p:txBody>
          <a:bodyPr>
            <a:normAutofit/>
          </a:bodyPr>
          <a:lstStyle/>
          <a:p>
            <a:pPr algn="ctr"/>
            <a:r>
              <a:rPr lang="lt-LT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I klasių merginų badmintono varžybų nugalėtojos ir prizininkės</a:t>
            </a:r>
            <a:endParaRPr lang="lt-LT" sz="24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412776"/>
            <a:ext cx="6819015" cy="5114261"/>
          </a:xfr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46928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251520" y="267494"/>
            <a:ext cx="8568952" cy="1073274"/>
          </a:xfrm>
        </p:spPr>
        <p:txBody>
          <a:bodyPr>
            <a:normAutofit/>
          </a:bodyPr>
          <a:lstStyle/>
          <a:p>
            <a:pPr algn="ctr"/>
            <a:r>
              <a:rPr lang="lt-LT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Šiaulių miesto bendrojo ugdymo mokyklų merginų krepšinio varžybų II vietos laimėtojos</a:t>
            </a:r>
            <a:endParaRPr lang="lt-LT" sz="24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412776"/>
            <a:ext cx="8283318" cy="4969991"/>
          </a:xfr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906071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01266"/>
          </a:xfrm>
        </p:spPr>
        <p:txBody>
          <a:bodyPr>
            <a:normAutofit/>
          </a:bodyPr>
          <a:lstStyle/>
          <a:p>
            <a:pPr algn="ctr"/>
            <a:r>
              <a:rPr lang="lt-LT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I – II klasių badmintono varžybų finalinio etapo nugalėtojos ir prizininkės</a:t>
            </a:r>
            <a:endParaRPr lang="lt-LT" sz="24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412776"/>
            <a:ext cx="6624736" cy="4968552"/>
          </a:xfr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1113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01266"/>
          </a:xfrm>
        </p:spPr>
        <p:txBody>
          <a:bodyPr>
            <a:normAutofit/>
          </a:bodyPr>
          <a:lstStyle/>
          <a:p>
            <a:pPr algn="ctr"/>
            <a:r>
              <a:rPr lang="lt-LT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Šiaulių miesto bendrojo ugdymo mokyklų stalo teniso varžybų II vietos laimėtojai</a:t>
            </a:r>
            <a:endParaRPr lang="lt-LT" sz="2400" dirty="0"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Turinio vietos rezervavimo ženklas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340768"/>
            <a:ext cx="6984776" cy="5238582"/>
          </a:xfr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018390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ėga">
  <a:themeElements>
    <a:clrScheme name="Kietas viršelis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Jėga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Jėga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153</TotalTime>
  <Words>96</Words>
  <Application>Microsoft Office PowerPoint</Application>
  <PresentationFormat>Demonstracija ekrane (4:3)</PresentationFormat>
  <Paragraphs>11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Skaidrių pavadinimai</vt:lpstr>
      </vt:variant>
      <vt:variant>
        <vt:i4>10</vt:i4>
      </vt:variant>
    </vt:vector>
  </HeadingPairs>
  <TitlesOfParts>
    <vt:vector size="11" baseType="lpstr">
      <vt:lpstr>Jėga</vt:lpstr>
      <vt:lpstr>Gimnazistų sportiniai pasiekimai pirmame pusmetyje</vt:lpstr>
      <vt:lpstr>Šiaulių miesto orientavimosi sporto varžybų „Auksins ruduo“ nugalėtojai</vt:lpstr>
      <vt:lpstr>Šiaulių miesto ir rajono gimnazijų moksleivių varžybose – regatoje „Vikingų“ tipo valtimis iškovota IV vieta</vt:lpstr>
      <vt:lpstr>IX-o Lietuvos mokinių olimpinio festivalio  II vietos laimėtoja  Juliaus Janonio gimnazija</vt:lpstr>
      <vt:lpstr>II klasių tinklinio varžybų nugalėtoja  IIC klasės komanda</vt:lpstr>
      <vt:lpstr>II klasių merginų badmintono varžybų nugalėtojos ir prizininkės</vt:lpstr>
      <vt:lpstr>I klasių merginų badmintono varžybų nugalėtojos ir prizininkės</vt:lpstr>
      <vt:lpstr>Šiaulių miesto bendrojo ugdymo mokyklų merginų krepšinio varžybų II vietos laimėtojos</vt:lpstr>
      <vt:lpstr>I – II klasių badmintono varžybų finalinio etapo nugalėtojos ir prizininkės</vt:lpstr>
      <vt:lpstr>Šiaulių miesto bendrojo ugdymo mokyklų stalo teniso varžybų II vietos laimėtojai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pristatymas</dc:title>
  <dc:creator>Vartotojas</dc:creator>
  <cp:lastModifiedBy>Vilma Rekešienė</cp:lastModifiedBy>
  <cp:revision>13</cp:revision>
  <dcterms:created xsi:type="dcterms:W3CDTF">2015-02-02T12:54:25Z</dcterms:created>
  <dcterms:modified xsi:type="dcterms:W3CDTF">2015-02-05T10:10:13Z</dcterms:modified>
</cp:coreProperties>
</file>