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317" r:id="rId6"/>
    <p:sldId id="260" r:id="rId7"/>
    <p:sldId id="267" r:id="rId8"/>
    <p:sldId id="263" r:id="rId9"/>
    <p:sldId id="261" r:id="rId10"/>
    <p:sldId id="276" r:id="rId11"/>
    <p:sldId id="271" r:id="rId12"/>
    <p:sldId id="275" r:id="rId13"/>
    <p:sldId id="274" r:id="rId14"/>
    <p:sldId id="272" r:id="rId15"/>
    <p:sldId id="273" r:id="rId16"/>
    <p:sldId id="264" r:id="rId17"/>
    <p:sldId id="313" r:id="rId18"/>
    <p:sldId id="285" r:id="rId19"/>
    <p:sldId id="284" r:id="rId20"/>
    <p:sldId id="282" r:id="rId21"/>
    <p:sldId id="280" r:id="rId22"/>
    <p:sldId id="281" r:id="rId23"/>
    <p:sldId id="318" r:id="rId24"/>
    <p:sldId id="278" r:id="rId25"/>
    <p:sldId id="265" r:id="rId26"/>
    <p:sldId id="279" r:id="rId27"/>
    <p:sldId id="266" r:id="rId28"/>
    <p:sldId id="268" r:id="rId29"/>
    <p:sldId id="269" r:id="rId30"/>
    <p:sldId id="319" r:id="rId31"/>
    <p:sldId id="270" r:id="rId32"/>
    <p:sldId id="277" r:id="rId33"/>
    <p:sldId id="286" r:id="rId34"/>
    <p:sldId id="287" r:id="rId35"/>
    <p:sldId id="288" r:id="rId36"/>
    <p:sldId id="314" r:id="rId37"/>
    <p:sldId id="289" r:id="rId38"/>
    <p:sldId id="290" r:id="rId39"/>
    <p:sldId id="291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5" r:id="rId52"/>
    <p:sldId id="306" r:id="rId53"/>
    <p:sldId id="307" r:id="rId54"/>
    <p:sldId id="308" r:id="rId55"/>
    <p:sldId id="310" r:id="rId56"/>
    <p:sldId id="311" r:id="rId57"/>
    <p:sldId id="312" r:id="rId58"/>
    <p:sldId id="315" r:id="rId59"/>
    <p:sldId id="292" r:id="rId60"/>
    <p:sldId id="316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4041162-BD51-4715-A6C1-CE0C35BDD3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C0FEEB45-F54F-4E08-BE92-E636BBDEBA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D2B1C744-E321-4F70-A72D-A0FA387F1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A3C6C-B308-45A4-B644-7B4AFD41BF8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ABFFEBA5-AE08-4A52-B998-9E72C25D3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874F85CF-4358-41E8-B3F3-FA41E8930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089E-71DD-4D35-84A3-465D7626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745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8AC39CB-5CEE-4DE1-965F-247DD2AD5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325B0B7-ACC8-460B-8F97-FC475B880E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4D63DA24-68CF-4AD5-8018-DF23B5C8A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A3C6C-B308-45A4-B644-7B4AFD41BF8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D1BA55CF-1FA2-4724-943E-BA8C7D016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2F1890E6-E82B-4504-948F-C58B49C75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089E-71DD-4D35-84A3-465D7626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93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F3DDCB6-2D76-45D5-84E2-21CB20B41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9C4D4981-7950-43A9-A5DD-A593A70296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D0957DEF-822A-4C71-B0A9-0000C81E5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A3C6C-B308-45A4-B644-7B4AFD41BF8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654CFCB7-7535-4619-9C41-3711E6756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A6A82E34-9B4A-40A2-B3D7-BFD014458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089E-71DD-4D35-84A3-465D7626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070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1B753D9-B38E-48C9-B0C8-F1EACB208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5AE3D32-AA39-4A39-A497-3244E7A9CC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9EEAE6EA-CCC3-479F-AF29-76ABA6398D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B4289282-6D5F-4FA2-891F-8451C8F94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A3C6C-B308-45A4-B644-7B4AFD41BF8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B47A2E6B-52F7-4D63-8773-5647EF23B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7A0F72CC-D775-4CE8-A2F6-185FC3920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089E-71DD-4D35-84A3-465D7626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30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99468E3-149C-4A94-91D8-7AC4F4AD5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7D5909E8-474F-4DF1-A87C-50F1A8CA0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12CFC98A-02A4-4BAE-9B53-B99DF32852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B2013B4F-1E24-4328-BF37-DBDBC665A5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472F0A8B-F4FA-4D47-94BB-6D2805B76C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A14BECFC-994E-42CD-9293-56B47DECE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A3C6C-B308-45A4-B644-7B4AFD41BF8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BE7F23CF-86B7-4BE3-B58B-996E98262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6FD067EF-BCE6-46B1-ADC7-B5F301903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089E-71DD-4D35-84A3-465D7626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433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1ECD7E8-FB05-4D09-B9A1-C2128D5D6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E35D760D-9D12-4488-AB28-A9C242722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A3C6C-B308-45A4-B644-7B4AFD41BF8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DF0C8EF0-7ABC-4217-AD5E-B98A6726F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E0E440EE-746C-4190-8010-C7ED6DF76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089E-71DD-4D35-84A3-465D7626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619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D9615AF3-2268-4487-B3C1-C739081FE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A3C6C-B308-45A4-B644-7B4AFD41BF8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9C66A1E2-F954-4F2C-9CB9-691D7DA84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E7EC0F24-0048-495E-B648-430C85529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089E-71DD-4D35-84A3-465D7626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821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FC3278A-5AB7-4651-ADB4-3E1FD7F6F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1EA19F96-FBFF-48DC-8F5E-EBDAA0695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65136ECC-F46D-4F91-BA41-DA7D02D266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BE1E3F23-C280-4068-9E03-4082E5115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A3C6C-B308-45A4-B644-7B4AFD41BF8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DA2EC541-2363-4F23-A1D8-94BCCEBE8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F1B4BBA3-C702-489A-BDBD-690E97259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089E-71DD-4D35-84A3-465D7626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931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424B31C-2E3D-40CA-B930-E49C413F0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966A72DD-6EAA-4AE1-A677-8EC56EA392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45E14D76-72C6-43B6-AF51-EA445B687A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2A3100AD-38FC-4C77-8DEF-A15E5BD4A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A3C6C-B308-45A4-B644-7B4AFD41BF8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844BF036-18E3-4369-9BAF-1E77356A4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13109E66-508E-482B-B48D-801D6D17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089E-71DD-4D35-84A3-465D7626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446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65F5A7D-04A3-4D1B-96E0-380AD0CC1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B30EB6E0-21EC-433A-BDBF-9D30C138A7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6370F05C-6C52-4A92-BA8B-6E2998F51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A3C6C-B308-45A4-B644-7B4AFD41BF8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4262F2A-1164-44A3-8AE5-3DBED28BB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96C02A6B-1823-475A-A521-C4B1EAA94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089E-71DD-4D35-84A3-465D7626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730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EE90B685-C139-4E84-8B49-0B3EAB58D0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CF76C696-16FD-469C-BE15-F316AC1FF4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1FCFA2A8-EE50-4689-85C4-D01A248B5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A3C6C-B308-45A4-B644-7B4AFD41BF8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74A39EC5-81CF-4D87-9AAE-10D49A22F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FCB29F15-1DD4-4CBE-ACD0-5DD9DF5B2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37089E-71DD-4D35-84A3-465D7626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747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C200F702-50C0-491B-BC41-9874A6162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D9F9E90A-BCC6-4B58-878A-7C71D33D4B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D6A3665F-CEDE-45D4-B094-270953CDAD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A3C6C-B308-45A4-B644-7B4AFD41BF83}" type="datetimeFigureOut">
              <a:rPr lang="en-US" smtClean="0"/>
              <a:t>10/6/2021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0A2212D0-241E-4683-99BA-F8871EAAF9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7CB87840-C65F-4BA5-809E-E50F0C49A6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7089E-71DD-4D35-84A3-465D7626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729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C52835C-EBD0-490B-8A57-B1D40DAED8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Georgia" panose="02040502050405020303" pitchFamily="18" charset="0"/>
              </a:rPr>
              <a:t>,,+PARTICIPATORY DEMOCRACY,</a:t>
            </a:r>
            <a:r>
              <a:rPr lang="lt-LT" sz="4000" dirty="0">
                <a:latin typeface="Georgia" panose="02040502050405020303" pitchFamily="18" charset="0"/>
              </a:rPr>
              <a:t/>
            </a:r>
            <a:br>
              <a:rPr lang="lt-LT" sz="4000" dirty="0">
                <a:latin typeface="Georgia" panose="02040502050405020303" pitchFamily="18" charset="0"/>
              </a:rPr>
            </a:br>
            <a:r>
              <a:rPr lang="en-US" sz="4000" dirty="0">
                <a:latin typeface="Georgia" panose="02040502050405020303" pitchFamily="18" charset="0"/>
              </a:rPr>
              <a:t>+ACTIVE CITIZENSHIP</a:t>
            </a:r>
            <a:r>
              <a:rPr lang="en-US" dirty="0">
                <a:latin typeface="Georgia" panose="02040502050405020303" pitchFamily="18" charset="0"/>
              </a:rPr>
              <a:t>‘‘ 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8B91BC63-6F0A-4909-A154-DA1C69695C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>
                <a:latin typeface="Georgia" panose="02040502050405020303" pitchFamily="18" charset="0"/>
              </a:rPr>
              <a:t>C2 MOBILUMAS </a:t>
            </a:r>
          </a:p>
          <a:p>
            <a:r>
              <a:rPr lang="lt-LT" dirty="0">
                <a:latin typeface="Georgia" panose="02040502050405020303" pitchFamily="18" charset="0"/>
              </a:rPr>
              <a:t>2021-09-27 -2021-10-02</a:t>
            </a:r>
          </a:p>
          <a:p>
            <a:r>
              <a:rPr lang="lt-LT" dirty="0">
                <a:latin typeface="Georgia" panose="02040502050405020303" pitchFamily="18" charset="0"/>
              </a:rPr>
              <a:t>STRASBŪRAS </a:t>
            </a:r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7E4BB104-76D7-412E-B716-83D35752E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316" y="5033354"/>
            <a:ext cx="2060627" cy="1585097"/>
          </a:xfrm>
          <a:prstGeom prst="rect">
            <a:avLst/>
          </a:prstGeom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1A9FBA2C-729C-406A-BCEC-28A9E7FB1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8550" y="5055874"/>
            <a:ext cx="3249450" cy="135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53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 descr="Paveikslėlis, kuriame yra vidinis, grindys, asmuo, lubos&#10;&#10;Automatiškai sugeneruotas aprašymas">
            <a:extLst>
              <a:ext uri="{FF2B5EF4-FFF2-40B4-BE49-F238E27FC236}">
                <a16:creationId xmlns:a16="http://schemas.microsoft.com/office/drawing/2014/main" id="{26A77DB2-54EC-4B32-B5D7-3D7D133304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88" b="681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089531C0-D4B1-478E-AA25-9B86EBD27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2021-09-27</a:t>
            </a:r>
            <a:br>
              <a:rPr lang="en-US" sz="23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VILNIUS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510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 descr="Paveikslėlis, kuriame yra vidinis, lubos, asmuo, scena&#10;&#10;Automatiškai sugeneruotas aprašymas">
            <a:extLst>
              <a:ext uri="{FF2B5EF4-FFF2-40B4-BE49-F238E27FC236}">
                <a16:creationId xmlns:a16="http://schemas.microsoft.com/office/drawing/2014/main" id="{39EF3E60-6FA0-41A5-B6FC-6E53919A7B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66" b="883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5FA31255-EB6B-4525-B0B1-6DF94F06E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Frankfurtas – Strasbūras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8920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 descr="Paveikslėlis, kuriame yra laukas, asmuo, žmonės, grupė&#10;&#10;Automatiškai sugeneruotas aprašymas">
            <a:extLst>
              <a:ext uri="{FF2B5EF4-FFF2-40B4-BE49-F238E27FC236}">
                <a16:creationId xmlns:a16="http://schemas.microsoft.com/office/drawing/2014/main" id="{A0D8F2AE-C80D-494A-8612-FE985BC387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6CF1A955-3306-4BF9-8EFC-0A27F98E0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Pakeliui</a:t>
            </a:r>
            <a:r>
              <a:rPr lang="lt-LT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į EP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7211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laukas, pastatas, šaligatvis, būdas&#10;&#10;Automatiškai sugeneruotas aprašymas">
            <a:extLst>
              <a:ext uri="{FF2B5EF4-FFF2-40B4-BE49-F238E27FC236}">
                <a16:creationId xmlns:a16="http://schemas.microsoft.com/office/drawing/2014/main" id="{C90CC7B1-70B5-4C59-9148-2E0943C59E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2" b="1796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79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pastatas, kelias, laukas, gatvė&#10;&#10;Automatiškai sugeneruotas aprašymas">
            <a:extLst>
              <a:ext uri="{FF2B5EF4-FFF2-40B4-BE49-F238E27FC236}">
                <a16:creationId xmlns:a16="http://schemas.microsoft.com/office/drawing/2014/main" id="{06956FAC-8E8C-4DDF-B3BB-0EC6DD7C6A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325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 descr="Paveikslėlis, kuriame yra žinutė, siena, galerija, kambarys&#10;&#10;Automatiškai sugeneruotas aprašymas">
            <a:extLst>
              <a:ext uri="{FF2B5EF4-FFF2-40B4-BE49-F238E27FC236}">
                <a16:creationId xmlns:a16="http://schemas.microsoft.com/office/drawing/2014/main" id="{8C996A9C-7A79-4419-BFF6-5A988876E7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70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žinutė, vidinis&#10;&#10;Automatiškai sugeneruotas aprašymas">
            <a:extLst>
              <a:ext uri="{FF2B5EF4-FFF2-40B4-BE49-F238E27FC236}">
                <a16:creationId xmlns:a16="http://schemas.microsoft.com/office/drawing/2014/main" id="{C86453DE-41DE-478D-8D20-0575B167C9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879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žinutė, grindys, vidinis, siena&#10;&#10;Automatiškai sugeneruotas aprašymas">
            <a:extLst>
              <a:ext uri="{FF2B5EF4-FFF2-40B4-BE49-F238E27FC236}">
                <a16:creationId xmlns:a16="http://schemas.microsoft.com/office/drawing/2014/main" id="{D4BC48A4-DE0D-4CE6-A61F-A248770246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273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, laukas, žmonės, pozuojantis&#10;&#10;Automatiškai sugeneruotas aprašymas">
            <a:extLst>
              <a:ext uri="{FF2B5EF4-FFF2-40B4-BE49-F238E27FC236}">
                <a16:creationId xmlns:a16="http://schemas.microsoft.com/office/drawing/2014/main" id="{5B86B4E4-F3BA-4905-8BE4-A5B9FDCE9B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41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, pastatas, laukas, žmonės&#10;&#10;Automatiškai sugeneruotas aprašymas">
            <a:extLst>
              <a:ext uri="{FF2B5EF4-FFF2-40B4-BE49-F238E27FC236}">
                <a16:creationId xmlns:a16="http://schemas.microsoft.com/office/drawing/2014/main" id="{9C55E991-FC15-4938-96D5-DE6B80EC9E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550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, grindys, vidinis, žmonės&#10;&#10;Automatiškai sugeneruotas aprašymas">
            <a:extLst>
              <a:ext uri="{FF2B5EF4-FFF2-40B4-BE49-F238E27FC236}">
                <a16:creationId xmlns:a16="http://schemas.microsoft.com/office/drawing/2014/main" id="{D627417B-C304-46D4-A03E-80B9B7E5BE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8662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&#10;&#10;Automatiškai sugeneruotas aprašymas">
            <a:extLst>
              <a:ext uri="{FF2B5EF4-FFF2-40B4-BE49-F238E27FC236}">
                <a16:creationId xmlns:a16="http://schemas.microsoft.com/office/drawing/2014/main" id="{F298043A-67F0-48BF-B2B5-ABAC44C906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300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žinutė, laukas, asmuo, kelias&#10;&#10;Automatiškai sugeneruotas aprašymas">
            <a:extLst>
              <a:ext uri="{FF2B5EF4-FFF2-40B4-BE49-F238E27FC236}">
                <a16:creationId xmlns:a16="http://schemas.microsoft.com/office/drawing/2014/main" id="{FC507C5A-7C16-456F-9C81-3814707CFB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218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, žmonės, grupė, minia&#10;&#10;Automatiškai sugeneruotas aprašymas">
            <a:extLst>
              <a:ext uri="{FF2B5EF4-FFF2-40B4-BE49-F238E27FC236}">
                <a16:creationId xmlns:a16="http://schemas.microsoft.com/office/drawing/2014/main" id="{B19549EE-9A39-469E-8402-1B14791303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6366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vidinis, auditorija, salė&#10;&#10;Automatiškai sugeneruotas aprašymas">
            <a:extLst>
              <a:ext uri="{FF2B5EF4-FFF2-40B4-BE49-F238E27FC236}">
                <a16:creationId xmlns:a16="http://schemas.microsoft.com/office/drawing/2014/main" id="{9A72703B-C7EE-453D-83CB-B365B6EF4C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9811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parduotuvė&#10;&#10;Automatiškai sugeneruotas aprašymas">
            <a:extLst>
              <a:ext uri="{FF2B5EF4-FFF2-40B4-BE49-F238E27FC236}">
                <a16:creationId xmlns:a16="http://schemas.microsoft.com/office/drawing/2014/main" id="{186B1F7E-39B8-4EDF-A338-6778330700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78" b="2264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565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Turinio vietos rezervavimo ženklas 8" descr="Paveikslėlis, kuriame yra pastatas, laukas, namas, senas&#10;&#10;Automatiškai sugeneruotas aprašymas">
            <a:extLst>
              <a:ext uri="{FF2B5EF4-FFF2-40B4-BE49-F238E27FC236}">
                <a16:creationId xmlns:a16="http://schemas.microsoft.com/office/drawing/2014/main" id="{972853E7-CCAD-4E24-8CE5-5C3287B747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45" b="1537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302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laukas, pastatas, naktis&#10;&#10;Automatiškai sugeneruotas aprašymas">
            <a:extLst>
              <a:ext uri="{FF2B5EF4-FFF2-40B4-BE49-F238E27FC236}">
                <a16:creationId xmlns:a16="http://schemas.microsoft.com/office/drawing/2014/main" id="{72D1260C-ADEC-44E2-B5CD-F4AF6A4920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15" b="41597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732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, vidinis, minia&#10;&#10;Automatiškai sugeneruotas aprašymas">
            <a:extLst>
              <a:ext uri="{FF2B5EF4-FFF2-40B4-BE49-F238E27FC236}">
                <a16:creationId xmlns:a16="http://schemas.microsoft.com/office/drawing/2014/main" id="{D3EFE4EF-EFF7-408A-81CB-EC731C5169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0" r="-1" b="21447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377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, žmonės, grupė, autobusas&#10;&#10;Automatiškai sugeneruotas aprašymas">
            <a:extLst>
              <a:ext uri="{FF2B5EF4-FFF2-40B4-BE49-F238E27FC236}">
                <a16:creationId xmlns:a16="http://schemas.microsoft.com/office/drawing/2014/main" id="{DCA0CC3D-DABB-4C3C-AD26-F185125A13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50" r="-1" b="347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8334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, laukas, žmonės, grupė&#10;&#10;Automatiškai sugeneruotas aprašymas">
            <a:extLst>
              <a:ext uri="{FF2B5EF4-FFF2-40B4-BE49-F238E27FC236}">
                <a16:creationId xmlns:a16="http://schemas.microsoft.com/office/drawing/2014/main" id="{3508E644-2827-4F75-8CC2-797727DF2A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4998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0408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pastatas, dangus, laukas, žmonės&#10;&#10;Automatiškai sugeneruotas aprašymas">
            <a:extLst>
              <a:ext uri="{FF2B5EF4-FFF2-40B4-BE49-F238E27FC236}">
                <a16:creationId xmlns:a16="http://schemas.microsoft.com/office/drawing/2014/main" id="{788CE1E3-9D69-47D6-BDDE-1269884EE6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07" r="1" b="3789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7129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Turinio vietos rezervavimo ženklas 8" descr="Paveikslėlis, kuriame yra vidinis, asmuo&#10;&#10;Automatiškai sugeneruotas aprašymas">
            <a:extLst>
              <a:ext uri="{FF2B5EF4-FFF2-40B4-BE49-F238E27FC236}">
                <a16:creationId xmlns:a16="http://schemas.microsoft.com/office/drawing/2014/main" id="{AEE0BC3A-F0DF-40D9-8FBF-02C66752BC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8529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&#10;&#10;Automatiškai sugeneruotas aprašymas">
            <a:extLst>
              <a:ext uri="{FF2B5EF4-FFF2-40B4-BE49-F238E27FC236}">
                <a16:creationId xmlns:a16="http://schemas.microsoft.com/office/drawing/2014/main" id="{F4BBE16F-D66D-4598-9C42-DE3D04F0C1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2028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pastatas, laukas, senas, vyriausybės pastatas&#10;&#10;Automatiškai sugeneruotas aprašymas">
            <a:extLst>
              <a:ext uri="{FF2B5EF4-FFF2-40B4-BE49-F238E27FC236}">
                <a16:creationId xmlns:a16="http://schemas.microsoft.com/office/drawing/2014/main" id="{7724F8B2-6EA8-4CDB-86FE-3141E4FD18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32" b="2498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61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žinutė, siena, vidinis, vyras&#10;&#10;Automatiškai sugeneruotas aprašymas">
            <a:extLst>
              <a:ext uri="{FF2B5EF4-FFF2-40B4-BE49-F238E27FC236}">
                <a16:creationId xmlns:a16="http://schemas.microsoft.com/office/drawing/2014/main" id="{D26D0C2D-C01E-45B2-AF31-56EFE131E5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1016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, vidinis, langas, žmonės&#10;&#10;Automatiškai sugeneruotas aprašymas">
            <a:extLst>
              <a:ext uri="{FF2B5EF4-FFF2-40B4-BE49-F238E27FC236}">
                <a16:creationId xmlns:a16="http://schemas.microsoft.com/office/drawing/2014/main" id="{4FB8EA57-D54F-491D-A639-3129407746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158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žinutė, grindys, siena, vidinis&#10;&#10;Automatiškai sugeneruotas aprašymas">
            <a:extLst>
              <a:ext uri="{FF2B5EF4-FFF2-40B4-BE49-F238E27FC236}">
                <a16:creationId xmlns:a16="http://schemas.microsoft.com/office/drawing/2014/main" id="{5313AA19-2329-4975-8891-9F37734610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2886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, vidinis, siena, žmonės&#10;&#10;Automatiškai sugeneruotas aprašymas">
            <a:extLst>
              <a:ext uri="{FF2B5EF4-FFF2-40B4-BE49-F238E27FC236}">
                <a16:creationId xmlns:a16="http://schemas.microsoft.com/office/drawing/2014/main" id="{757E0590-D181-411A-A0B5-824763F893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59" b="1495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529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, vidinis, langas, žmonės&#10;&#10;Automatiškai sugeneruotas aprašymas">
            <a:extLst>
              <a:ext uri="{FF2B5EF4-FFF2-40B4-BE49-F238E27FC236}">
                <a16:creationId xmlns:a16="http://schemas.microsoft.com/office/drawing/2014/main" id="{D93C4894-F7C0-4E24-9B2F-C5AC827995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7317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žinutė, vidinis, paveikslas, papuoštas&#10;&#10;Automatiškai sugeneruotas aprašymas">
            <a:extLst>
              <a:ext uri="{FF2B5EF4-FFF2-40B4-BE49-F238E27FC236}">
                <a16:creationId xmlns:a16="http://schemas.microsoft.com/office/drawing/2014/main" id="{6E05906E-E260-46AE-969C-C1236EE731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93" b="1422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8442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vidinis, lubos, grindys, kambarys&#10;&#10;Automatiškai sugeneruotas aprašymas">
            <a:extLst>
              <a:ext uri="{FF2B5EF4-FFF2-40B4-BE49-F238E27FC236}">
                <a16:creationId xmlns:a16="http://schemas.microsoft.com/office/drawing/2014/main" id="{F8CEA093-BC84-47DA-9D05-4885C61BC5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73" r="-1" b="12425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3798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vidinis, asmuo, grindys, grupė&#10;&#10;Automatiškai sugeneruotas aprašymas">
            <a:extLst>
              <a:ext uri="{FF2B5EF4-FFF2-40B4-BE49-F238E27FC236}">
                <a16:creationId xmlns:a16="http://schemas.microsoft.com/office/drawing/2014/main" id="{E8D5EB19-1DE1-4928-AE03-C9648B4076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03" r="-1" b="1895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8079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žinutė, asmuo, vidinis, ekranas&#10;&#10;Automatiškai sugeneruotas aprašymas">
            <a:extLst>
              <a:ext uri="{FF2B5EF4-FFF2-40B4-BE49-F238E27FC236}">
                <a16:creationId xmlns:a16="http://schemas.microsoft.com/office/drawing/2014/main" id="{3AC2AC93-1696-4F66-97A3-7F38472490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7986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laukas, asmuo&#10;&#10;Automatiškai sugeneruotas aprašymas">
            <a:extLst>
              <a:ext uri="{FF2B5EF4-FFF2-40B4-BE49-F238E27FC236}">
                <a16:creationId xmlns:a16="http://schemas.microsoft.com/office/drawing/2014/main" id="{A15387F3-A6E2-4B55-AA8E-DA81AEC9B7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8829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, vidinis, žmonės, lubos&#10;&#10;Automatiškai sugeneruotas aprašymas">
            <a:extLst>
              <a:ext uri="{FF2B5EF4-FFF2-40B4-BE49-F238E27FC236}">
                <a16:creationId xmlns:a16="http://schemas.microsoft.com/office/drawing/2014/main" id="{653880FA-7B39-4F35-9552-05F8712552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73" r="-1" b="14724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1358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siena, asmuo, vidinis, žmonės&#10;&#10;Automatiškai sugeneruotas aprašymas">
            <a:extLst>
              <a:ext uri="{FF2B5EF4-FFF2-40B4-BE49-F238E27FC236}">
                <a16:creationId xmlns:a16="http://schemas.microsoft.com/office/drawing/2014/main" id="{70F804C3-D5AF-4897-9492-E1E7FE5291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0692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urinio vietos rezervavimo ženklas 4">
            <a:extLst>
              <a:ext uri="{FF2B5EF4-FFF2-40B4-BE49-F238E27FC236}">
                <a16:creationId xmlns:a16="http://schemas.microsoft.com/office/drawing/2014/main" id="{2F3CE28C-AE01-466C-8FFA-0F619F1476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4" r="-1" b="16394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9919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, žmonės, grupė, minia&#10;&#10;Automatiškai sugeneruotas aprašymas">
            <a:extLst>
              <a:ext uri="{FF2B5EF4-FFF2-40B4-BE49-F238E27FC236}">
                <a16:creationId xmlns:a16="http://schemas.microsoft.com/office/drawing/2014/main" id="{929DDF1B-EEF6-4BD5-A136-FF890E5BF1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6805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&#10;&#10;Automatiškai sugeneruotas aprašymas">
            <a:extLst>
              <a:ext uri="{FF2B5EF4-FFF2-40B4-BE49-F238E27FC236}">
                <a16:creationId xmlns:a16="http://schemas.microsoft.com/office/drawing/2014/main" id="{2C0C0BBC-F20E-4ECB-8B39-5CAB78582F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0165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, grupė, žmonės&#10;&#10;Automatiškai sugeneruotas aprašymas">
            <a:extLst>
              <a:ext uri="{FF2B5EF4-FFF2-40B4-BE49-F238E27FC236}">
                <a16:creationId xmlns:a16="http://schemas.microsoft.com/office/drawing/2014/main" id="{C942208F-BDFF-4354-931C-86E8EADD86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44" r="-1" b="7054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318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500B4A4-B1F1-41EA-886A-B8A210DBCA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vidinis, siena, asmuo&#10;&#10;Automatiškai sugeneruotas aprašymas">
            <a:extLst>
              <a:ext uri="{FF2B5EF4-FFF2-40B4-BE49-F238E27FC236}">
                <a16:creationId xmlns:a16="http://schemas.microsoft.com/office/drawing/2014/main" id="{EAFE25A9-8CC5-4538-AB8A-8D6E742F35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E55A99C-0BDC-4DBE-8E40-9FA66F629F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3205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puodelis, kava, stalas, lėkštė&#10;&#10;Automatiškai sugeneruotas aprašymas">
            <a:extLst>
              <a:ext uri="{FF2B5EF4-FFF2-40B4-BE49-F238E27FC236}">
                <a16:creationId xmlns:a16="http://schemas.microsoft.com/office/drawing/2014/main" id="{FA328CA1-CE37-4A2A-A5AB-EE316B4AC5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49" b="1776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8968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, vidinis, lubos, žmonės&#10;&#10;Automatiškai sugeneruotas aprašymas">
            <a:extLst>
              <a:ext uri="{FF2B5EF4-FFF2-40B4-BE49-F238E27FC236}">
                <a16:creationId xmlns:a16="http://schemas.microsoft.com/office/drawing/2014/main" id="{84A95059-B0A0-4D53-A7F9-8DDB76E4A8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41" b="127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7164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, vidinis, stovimas, grupė&#10;&#10;Automatiškai sugeneruotas aprašymas">
            <a:extLst>
              <a:ext uri="{FF2B5EF4-FFF2-40B4-BE49-F238E27FC236}">
                <a16:creationId xmlns:a16="http://schemas.microsoft.com/office/drawing/2014/main" id="{9F01AFB9-DDE7-4122-A360-C7EBDF020D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1" b="2183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990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, grindys, vidinis, stovimas&#10;&#10;Automatiškai sugeneruotas aprašymas">
            <a:extLst>
              <a:ext uri="{FF2B5EF4-FFF2-40B4-BE49-F238E27FC236}">
                <a16:creationId xmlns:a16="http://schemas.microsoft.com/office/drawing/2014/main" id="{9A8E863D-827B-4967-A01B-9AD7A2FC86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" b="2435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8396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&#10;&#10;Automatiškai sugeneruotas aprašymas">
            <a:extLst>
              <a:ext uri="{FF2B5EF4-FFF2-40B4-BE49-F238E27FC236}">
                <a16:creationId xmlns:a16="http://schemas.microsoft.com/office/drawing/2014/main" id="{44D7418C-D248-4C97-9F36-B15F0CDA9C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2089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, vidinis, stovimas, grupė&#10;&#10;Automatiškai sugeneruotas aprašymas">
            <a:extLst>
              <a:ext uri="{FF2B5EF4-FFF2-40B4-BE49-F238E27FC236}">
                <a16:creationId xmlns:a16="http://schemas.microsoft.com/office/drawing/2014/main" id="{57620092-C21F-46B3-9BF8-2234DD0F94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1" b="2183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1308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Turinio vietos rezervavimo ženklas 8" descr="Paveikslėlis, kuriame yra pastatas&#10;&#10;Automatiškai sugeneruotas aprašymas">
            <a:extLst>
              <a:ext uri="{FF2B5EF4-FFF2-40B4-BE49-F238E27FC236}">
                <a16:creationId xmlns:a16="http://schemas.microsoft.com/office/drawing/2014/main" id="{EA3AC79C-191A-4110-8E30-11145D0795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1940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žinutė, asmuo, pozuojantis, žmonės&#10;&#10;Automatiškai sugeneruotas aprašymas">
            <a:extLst>
              <a:ext uri="{FF2B5EF4-FFF2-40B4-BE49-F238E27FC236}">
                <a16:creationId xmlns:a16="http://schemas.microsoft.com/office/drawing/2014/main" id="{606B8F15-88E5-4D82-91C4-049203BF08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5287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žinutė, asmuo, vidinis&#10;&#10;Automatiškai sugeneruotas aprašymas">
            <a:extLst>
              <a:ext uri="{FF2B5EF4-FFF2-40B4-BE49-F238E27FC236}">
                <a16:creationId xmlns:a16="http://schemas.microsoft.com/office/drawing/2014/main" id="{BB857AA2-FAB5-475C-8A42-9E1D3E29B0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68354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dangus, laukas, asmuo, žmonės&#10;&#10;Automatiškai sugeneruotas aprašymas">
            <a:extLst>
              <a:ext uri="{FF2B5EF4-FFF2-40B4-BE49-F238E27FC236}">
                <a16:creationId xmlns:a16="http://schemas.microsoft.com/office/drawing/2014/main" id="{EDC52C30-1A46-44EA-9A21-302D035834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96" b="131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6341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žinutė, asmuo, vidinis, konferencijų kambarys&#10;&#10;Automatiškai sugeneruotas aprašymas">
            <a:extLst>
              <a:ext uri="{FF2B5EF4-FFF2-40B4-BE49-F238E27FC236}">
                <a16:creationId xmlns:a16="http://schemas.microsoft.com/office/drawing/2014/main" id="{03F36134-F468-40FB-B59B-CAF79DCA2D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958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, vidinis, žmonės, lubos&#10;&#10;Automatiškai sugeneruotas aprašymas">
            <a:extLst>
              <a:ext uri="{FF2B5EF4-FFF2-40B4-BE49-F238E27FC236}">
                <a16:creationId xmlns:a16="http://schemas.microsoft.com/office/drawing/2014/main" id="{DBFB42CA-ACCC-406E-83D7-C06883BE76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81" b="14733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0291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&#10;&#10;Automatiškai sugeneruotas aprašymas">
            <a:extLst>
              <a:ext uri="{FF2B5EF4-FFF2-40B4-BE49-F238E27FC236}">
                <a16:creationId xmlns:a16="http://schemas.microsoft.com/office/drawing/2014/main" id="{31BD403D-9583-4DED-8F15-F84B5E5B25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8390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asmuo, vidinis, žmonės, scena&#10;&#10;Automatiškai sugeneruotas aprašymas">
            <a:extLst>
              <a:ext uri="{FF2B5EF4-FFF2-40B4-BE49-F238E27FC236}">
                <a16:creationId xmlns:a16="http://schemas.microsoft.com/office/drawing/2014/main" id="{AC6491DA-9986-4232-862B-51C95AE59A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0" b="17035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4176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pastatas&#10;&#10;Automatiškai sugeneruotas aprašymas">
            <a:extLst>
              <a:ext uri="{FF2B5EF4-FFF2-40B4-BE49-F238E27FC236}">
                <a16:creationId xmlns:a16="http://schemas.microsoft.com/office/drawing/2014/main" id="{27EB5CD8-EEA5-4D25-9DA9-549E6F1A0E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5779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Turinio vietos rezervavimo ženklas 8" descr="Paveikslėlis, kuriame yra žinutė, vidinis, asmuo, grindys&#10;&#10;Automatiškai sugeneruotas aprašymas">
            <a:extLst>
              <a:ext uri="{FF2B5EF4-FFF2-40B4-BE49-F238E27FC236}">
                <a16:creationId xmlns:a16="http://schemas.microsoft.com/office/drawing/2014/main" id="{3EC9B94B-4361-46B0-AB39-30DB138C18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/>
          <a:stretch/>
        </p:blipFill>
        <p:spPr>
          <a:xfrm>
            <a:off x="20" y="10"/>
            <a:ext cx="1219167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83299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Turinio vietos rezervavimo ženklas 4" descr="Paveikslėlis, kuriame yra laukas, vanduo, namas, žalia&#10;&#10;Automatiškai sugeneruotas aprašymas">
            <a:extLst>
              <a:ext uri="{FF2B5EF4-FFF2-40B4-BE49-F238E27FC236}">
                <a16:creationId xmlns:a16="http://schemas.microsoft.com/office/drawing/2014/main" id="{72D43C46-F5C3-4C93-BB5E-D2819FFB74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55773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17</Words>
  <Application>Microsoft Office PowerPoint</Application>
  <PresentationFormat>Plačiaekranė</PresentationFormat>
  <Paragraphs>7</Paragraphs>
  <Slides>60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60</vt:i4>
      </vt:variant>
    </vt:vector>
  </HeadingPairs>
  <TitlesOfParts>
    <vt:vector size="65" baseType="lpstr">
      <vt:lpstr>Arial</vt:lpstr>
      <vt:lpstr>Calibri</vt:lpstr>
      <vt:lpstr>Calibri Light</vt:lpstr>
      <vt:lpstr>Georgia</vt:lpstr>
      <vt:lpstr>„Office“ tema</vt:lpstr>
      <vt:lpstr>,,+PARTICIPATORY DEMOCRACY, +ACTIVE CITIZENSHIP‘‘ </vt:lpstr>
      <vt:lpstr>2021-09-27 VILNIUS</vt:lpstr>
      <vt:lpstr>Frankfurtas – Strasbūras </vt:lpstr>
      <vt:lpstr>Pakeliui  į EP 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,,+PARTICIPATORY DEMOCRACY, +ACTIVE CITIZENSHIP‘‘</dc:title>
  <dc:creator>Kristina Murauskienė</dc:creator>
  <cp:lastModifiedBy>Vilma</cp:lastModifiedBy>
  <cp:revision>9</cp:revision>
  <dcterms:created xsi:type="dcterms:W3CDTF">2021-10-04T15:19:36Z</dcterms:created>
  <dcterms:modified xsi:type="dcterms:W3CDTF">2021-10-06T13:16:18Z</dcterms:modified>
</cp:coreProperties>
</file>