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7C7611-33C6-47ED-953C-F284391A426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D337A8-396D-4728-8B2F-BB3DDC354C5B}">
      <dgm:prSet/>
      <dgm:spPr/>
      <dgm:t>
        <a:bodyPr/>
        <a:lstStyle/>
        <a:p>
          <a:r>
            <a:rPr lang="en-US" dirty="0"/>
            <a:t>The event is great!!!</a:t>
          </a:r>
          <a:r>
            <a:rPr lang="lt-LT" dirty="0"/>
            <a:t> </a:t>
          </a:r>
          <a:r>
            <a:rPr lang="lt-LT" dirty="0" err="1"/>
            <a:t>So</a:t>
          </a:r>
          <a:r>
            <a:rPr lang="lt-LT" dirty="0"/>
            <a:t> </a:t>
          </a:r>
          <a:r>
            <a:rPr lang="lt-LT" dirty="0" err="1"/>
            <a:t>nice</a:t>
          </a:r>
          <a:r>
            <a:rPr lang="lt-LT" dirty="0"/>
            <a:t> to </a:t>
          </a:r>
          <a:r>
            <a:rPr lang="lt-LT" dirty="0" err="1"/>
            <a:t>meet</a:t>
          </a:r>
          <a:r>
            <a:rPr lang="lt-LT" dirty="0"/>
            <a:t> </a:t>
          </a:r>
          <a:r>
            <a:rPr lang="lt-LT" dirty="0" err="1"/>
            <a:t>warm</a:t>
          </a:r>
          <a:r>
            <a:rPr lang="lt-LT" dirty="0"/>
            <a:t> </a:t>
          </a:r>
          <a:r>
            <a:rPr lang="lt-LT" dirty="0" err="1"/>
            <a:t>people</a:t>
          </a:r>
          <a:r>
            <a:rPr lang="en-US" dirty="0"/>
            <a:t>!</a:t>
          </a:r>
        </a:p>
        <a:p>
          <a:r>
            <a:rPr lang="lt-LT" dirty="0"/>
            <a:t>( Rimas Budraitis)</a:t>
          </a:r>
          <a:endParaRPr lang="en-US" dirty="0"/>
        </a:p>
      </dgm:t>
    </dgm:pt>
    <dgm:pt modelId="{551A0CE5-9B20-4135-B33A-DD7AA6398D02}" type="parTrans" cxnId="{8759D644-50F0-4E37-85AC-4FE6B2E7C30B}">
      <dgm:prSet/>
      <dgm:spPr/>
      <dgm:t>
        <a:bodyPr/>
        <a:lstStyle/>
        <a:p>
          <a:endParaRPr lang="en-US"/>
        </a:p>
      </dgm:t>
    </dgm:pt>
    <dgm:pt modelId="{34DF0D1C-74C0-4725-A593-7AA2011D9551}" type="sibTrans" cxnId="{8759D644-50F0-4E37-85AC-4FE6B2E7C30B}">
      <dgm:prSet/>
      <dgm:spPr/>
      <dgm:t>
        <a:bodyPr/>
        <a:lstStyle/>
        <a:p>
          <a:endParaRPr lang="en-US"/>
        </a:p>
      </dgm:t>
    </dgm:pt>
    <dgm:pt modelId="{934FBF8B-5DBB-4C3B-9510-4E93EB947017}">
      <dgm:prSet/>
      <dgm:spPr/>
      <dgm:t>
        <a:bodyPr/>
        <a:lstStyle/>
        <a:p>
          <a:r>
            <a:rPr lang="lt-LT" dirty="0"/>
            <a:t>T</a:t>
          </a:r>
          <a:r>
            <a:rPr lang="en-US" dirty="0"/>
            <a:t>hank you for the shocking event in the project!!!</a:t>
          </a:r>
          <a:r>
            <a:rPr lang="lt-LT" dirty="0"/>
            <a:t> (Milda </a:t>
          </a:r>
          <a:r>
            <a:rPr lang="lt-LT" dirty="0" err="1"/>
            <a:t>Sinickienė</a:t>
          </a:r>
          <a:r>
            <a:rPr lang="lt-LT" dirty="0"/>
            <a:t>)</a:t>
          </a:r>
          <a:endParaRPr lang="en-US" dirty="0"/>
        </a:p>
      </dgm:t>
    </dgm:pt>
    <dgm:pt modelId="{30B83F78-D3B8-49AF-A101-4CED37DB08D7}" type="parTrans" cxnId="{2B27354E-611B-423D-B252-F31D1648D857}">
      <dgm:prSet/>
      <dgm:spPr/>
      <dgm:t>
        <a:bodyPr/>
        <a:lstStyle/>
        <a:p>
          <a:endParaRPr lang="en-US"/>
        </a:p>
      </dgm:t>
    </dgm:pt>
    <dgm:pt modelId="{987DFA5D-9E90-4F35-9886-A4D793CCF2F8}" type="sibTrans" cxnId="{2B27354E-611B-423D-B252-F31D1648D857}">
      <dgm:prSet/>
      <dgm:spPr/>
      <dgm:t>
        <a:bodyPr/>
        <a:lstStyle/>
        <a:p>
          <a:endParaRPr lang="en-US"/>
        </a:p>
      </dgm:t>
    </dgm:pt>
    <dgm:pt modelId="{5C1E69B0-71C1-4B6B-BEA5-B7414F13475F}" type="pres">
      <dgm:prSet presAssocID="{927C7611-33C6-47ED-953C-F284391A426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48E91C4-511C-44BA-A74A-3A82B974B0E0}" type="pres">
      <dgm:prSet presAssocID="{EBD337A8-396D-4728-8B2F-BB3DDC354C5B}" presName="hierRoot1" presStyleCnt="0"/>
      <dgm:spPr/>
    </dgm:pt>
    <dgm:pt modelId="{D15D407C-2A83-4445-8143-1459B84DC92E}" type="pres">
      <dgm:prSet presAssocID="{EBD337A8-396D-4728-8B2F-BB3DDC354C5B}" presName="composite" presStyleCnt="0"/>
      <dgm:spPr/>
    </dgm:pt>
    <dgm:pt modelId="{097C5BE4-55A9-4B62-A47F-EB823E423AB2}" type="pres">
      <dgm:prSet presAssocID="{EBD337A8-396D-4728-8B2F-BB3DDC354C5B}" presName="background" presStyleLbl="node0" presStyleIdx="0" presStyleCnt="2"/>
      <dgm:spPr/>
    </dgm:pt>
    <dgm:pt modelId="{CAA70BC6-7424-4D42-A49C-23660E4088DF}" type="pres">
      <dgm:prSet presAssocID="{EBD337A8-396D-4728-8B2F-BB3DDC354C5B}" presName="text" presStyleLbl="fgAcc0" presStyleIdx="0" presStyleCnt="2">
        <dgm:presLayoutVars>
          <dgm:chPref val="3"/>
        </dgm:presLayoutVars>
      </dgm:prSet>
      <dgm:spPr/>
    </dgm:pt>
    <dgm:pt modelId="{DDC44FAE-CE5D-4EB9-99D9-20C7E9AF3A6F}" type="pres">
      <dgm:prSet presAssocID="{EBD337A8-396D-4728-8B2F-BB3DDC354C5B}" presName="hierChild2" presStyleCnt="0"/>
      <dgm:spPr/>
    </dgm:pt>
    <dgm:pt modelId="{BEB4E45D-BAC9-41CB-B34B-C6DC84FE8A51}" type="pres">
      <dgm:prSet presAssocID="{934FBF8B-5DBB-4C3B-9510-4E93EB947017}" presName="hierRoot1" presStyleCnt="0"/>
      <dgm:spPr/>
    </dgm:pt>
    <dgm:pt modelId="{E832AB7E-7D62-42C7-ACEB-328C75AB3157}" type="pres">
      <dgm:prSet presAssocID="{934FBF8B-5DBB-4C3B-9510-4E93EB947017}" presName="composite" presStyleCnt="0"/>
      <dgm:spPr/>
    </dgm:pt>
    <dgm:pt modelId="{4D7D0814-64EF-4DEB-BB00-792886AACAE3}" type="pres">
      <dgm:prSet presAssocID="{934FBF8B-5DBB-4C3B-9510-4E93EB947017}" presName="background" presStyleLbl="node0" presStyleIdx="1" presStyleCnt="2"/>
      <dgm:spPr/>
    </dgm:pt>
    <dgm:pt modelId="{80D59FF3-B3EC-4603-B6D5-C4E1BE022C8F}" type="pres">
      <dgm:prSet presAssocID="{934FBF8B-5DBB-4C3B-9510-4E93EB947017}" presName="text" presStyleLbl="fgAcc0" presStyleIdx="1" presStyleCnt="2">
        <dgm:presLayoutVars>
          <dgm:chPref val="3"/>
        </dgm:presLayoutVars>
      </dgm:prSet>
      <dgm:spPr/>
    </dgm:pt>
    <dgm:pt modelId="{E574079A-7A8A-4458-A765-20BA18E12791}" type="pres">
      <dgm:prSet presAssocID="{934FBF8B-5DBB-4C3B-9510-4E93EB947017}" presName="hierChild2" presStyleCnt="0"/>
      <dgm:spPr/>
    </dgm:pt>
  </dgm:ptLst>
  <dgm:cxnLst>
    <dgm:cxn modelId="{8759D644-50F0-4E37-85AC-4FE6B2E7C30B}" srcId="{927C7611-33C6-47ED-953C-F284391A4264}" destId="{EBD337A8-396D-4728-8B2F-BB3DDC354C5B}" srcOrd="0" destOrd="0" parTransId="{551A0CE5-9B20-4135-B33A-DD7AA6398D02}" sibTransId="{34DF0D1C-74C0-4725-A593-7AA2011D9551}"/>
    <dgm:cxn modelId="{2B27354E-611B-423D-B252-F31D1648D857}" srcId="{927C7611-33C6-47ED-953C-F284391A4264}" destId="{934FBF8B-5DBB-4C3B-9510-4E93EB947017}" srcOrd="1" destOrd="0" parTransId="{30B83F78-D3B8-49AF-A101-4CED37DB08D7}" sibTransId="{987DFA5D-9E90-4F35-9886-A4D793CCF2F8}"/>
    <dgm:cxn modelId="{0BB00693-3A9A-461F-AA21-5498E04C9A03}" type="presOf" srcId="{927C7611-33C6-47ED-953C-F284391A4264}" destId="{5C1E69B0-71C1-4B6B-BEA5-B7414F13475F}" srcOrd="0" destOrd="0" presId="urn:microsoft.com/office/officeart/2005/8/layout/hierarchy1"/>
    <dgm:cxn modelId="{7E61B8F3-B306-4D07-9153-C36BBD0CF15B}" type="presOf" srcId="{934FBF8B-5DBB-4C3B-9510-4E93EB947017}" destId="{80D59FF3-B3EC-4603-B6D5-C4E1BE022C8F}" srcOrd="0" destOrd="0" presId="urn:microsoft.com/office/officeart/2005/8/layout/hierarchy1"/>
    <dgm:cxn modelId="{BDFF3CFD-1D70-49EA-8AE6-CCB7E55B0503}" type="presOf" srcId="{EBD337A8-396D-4728-8B2F-BB3DDC354C5B}" destId="{CAA70BC6-7424-4D42-A49C-23660E4088DF}" srcOrd="0" destOrd="0" presId="urn:microsoft.com/office/officeart/2005/8/layout/hierarchy1"/>
    <dgm:cxn modelId="{1389B657-32B7-47DA-B2F0-BE5E77E5B0E5}" type="presParOf" srcId="{5C1E69B0-71C1-4B6B-BEA5-B7414F13475F}" destId="{E48E91C4-511C-44BA-A74A-3A82B974B0E0}" srcOrd="0" destOrd="0" presId="urn:microsoft.com/office/officeart/2005/8/layout/hierarchy1"/>
    <dgm:cxn modelId="{74C7C09D-2380-45AA-8C6B-58453FFD3E85}" type="presParOf" srcId="{E48E91C4-511C-44BA-A74A-3A82B974B0E0}" destId="{D15D407C-2A83-4445-8143-1459B84DC92E}" srcOrd="0" destOrd="0" presId="urn:microsoft.com/office/officeart/2005/8/layout/hierarchy1"/>
    <dgm:cxn modelId="{0FC31E3B-C0E7-45FF-BE12-6BB3E3EDBB48}" type="presParOf" srcId="{D15D407C-2A83-4445-8143-1459B84DC92E}" destId="{097C5BE4-55A9-4B62-A47F-EB823E423AB2}" srcOrd="0" destOrd="0" presId="urn:microsoft.com/office/officeart/2005/8/layout/hierarchy1"/>
    <dgm:cxn modelId="{1554DB46-A593-45F8-ADE5-80A671DC4E99}" type="presParOf" srcId="{D15D407C-2A83-4445-8143-1459B84DC92E}" destId="{CAA70BC6-7424-4D42-A49C-23660E4088DF}" srcOrd="1" destOrd="0" presId="urn:microsoft.com/office/officeart/2005/8/layout/hierarchy1"/>
    <dgm:cxn modelId="{D2CFD848-4340-433C-A0CD-2B1520685763}" type="presParOf" srcId="{E48E91C4-511C-44BA-A74A-3A82B974B0E0}" destId="{DDC44FAE-CE5D-4EB9-99D9-20C7E9AF3A6F}" srcOrd="1" destOrd="0" presId="urn:microsoft.com/office/officeart/2005/8/layout/hierarchy1"/>
    <dgm:cxn modelId="{7BBDD188-59F5-48CB-B901-A42F4D18A315}" type="presParOf" srcId="{5C1E69B0-71C1-4B6B-BEA5-B7414F13475F}" destId="{BEB4E45D-BAC9-41CB-B34B-C6DC84FE8A51}" srcOrd="1" destOrd="0" presId="urn:microsoft.com/office/officeart/2005/8/layout/hierarchy1"/>
    <dgm:cxn modelId="{53F0F21D-198C-4EF2-B084-DD4716A7284E}" type="presParOf" srcId="{BEB4E45D-BAC9-41CB-B34B-C6DC84FE8A51}" destId="{E832AB7E-7D62-42C7-ACEB-328C75AB3157}" srcOrd="0" destOrd="0" presId="urn:microsoft.com/office/officeart/2005/8/layout/hierarchy1"/>
    <dgm:cxn modelId="{70AE20A4-65DA-4CA1-955E-E6A38E77D32C}" type="presParOf" srcId="{E832AB7E-7D62-42C7-ACEB-328C75AB3157}" destId="{4D7D0814-64EF-4DEB-BB00-792886AACAE3}" srcOrd="0" destOrd="0" presId="urn:microsoft.com/office/officeart/2005/8/layout/hierarchy1"/>
    <dgm:cxn modelId="{0C5CF248-B575-46B3-BF94-DDB3DA3D7323}" type="presParOf" srcId="{E832AB7E-7D62-42C7-ACEB-328C75AB3157}" destId="{80D59FF3-B3EC-4603-B6D5-C4E1BE022C8F}" srcOrd="1" destOrd="0" presId="urn:microsoft.com/office/officeart/2005/8/layout/hierarchy1"/>
    <dgm:cxn modelId="{C115074E-1A34-4934-B8FF-933B1F9B1B64}" type="presParOf" srcId="{BEB4E45D-BAC9-41CB-B34B-C6DC84FE8A51}" destId="{E574079A-7A8A-4458-A765-20BA18E1279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D843B6-8EA8-4A8F-B12E-2E15F2D750E8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83657EAC-7006-41CC-B237-3223FDC7FA0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interesting and I liked</a:t>
          </a:r>
          <a:r>
            <a:rPr lang="lt-LT" dirty="0"/>
            <a:t> -</a:t>
          </a:r>
          <a:r>
            <a:rPr lang="en-US" dirty="0"/>
            <a:t>6</a:t>
          </a:r>
          <a:r>
            <a:rPr lang="lt-LT" dirty="0"/>
            <a:t>2</a:t>
          </a:r>
          <a:endParaRPr lang="en-US" dirty="0"/>
        </a:p>
      </dgm:t>
    </dgm:pt>
    <dgm:pt modelId="{27FD931F-7FFB-4C67-AAE6-A4B42BD5BD8B}" type="parTrans" cxnId="{7ED2DADF-D6A3-4B97-A03B-660ED45DEEE9}">
      <dgm:prSet/>
      <dgm:spPr/>
      <dgm:t>
        <a:bodyPr/>
        <a:lstStyle/>
        <a:p>
          <a:endParaRPr lang="en-US"/>
        </a:p>
      </dgm:t>
    </dgm:pt>
    <dgm:pt modelId="{ED1FB252-AE8C-41B2-8C05-B4F6B2F086E5}" type="sibTrans" cxnId="{7ED2DADF-D6A3-4B97-A03B-660ED45DEEE9}">
      <dgm:prSet/>
      <dgm:spPr/>
      <dgm:t>
        <a:bodyPr/>
        <a:lstStyle/>
        <a:p>
          <a:endParaRPr lang="en-US"/>
        </a:p>
      </dgm:t>
    </dgm:pt>
    <dgm:pt modelId="{5528432E-AFE0-4463-930D-FAC07EDAFA3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interesting, I liked, but took too long</a:t>
          </a:r>
          <a:r>
            <a:rPr lang="lt-LT" dirty="0"/>
            <a:t>- 9</a:t>
          </a:r>
          <a:endParaRPr lang="en-US" dirty="0"/>
        </a:p>
      </dgm:t>
    </dgm:pt>
    <dgm:pt modelId="{75226ED0-12F4-4013-8C16-C8FA487042FC}" type="parTrans" cxnId="{AE2C5E51-658F-4C01-9AA7-5285E2644B8C}">
      <dgm:prSet/>
      <dgm:spPr/>
      <dgm:t>
        <a:bodyPr/>
        <a:lstStyle/>
        <a:p>
          <a:endParaRPr lang="en-US"/>
        </a:p>
      </dgm:t>
    </dgm:pt>
    <dgm:pt modelId="{5CDDD433-CF2B-4A7B-B861-493151BD7C5F}" type="sibTrans" cxnId="{AE2C5E51-658F-4C01-9AA7-5285E2644B8C}">
      <dgm:prSet/>
      <dgm:spPr/>
      <dgm:t>
        <a:bodyPr/>
        <a:lstStyle/>
        <a:p>
          <a:endParaRPr lang="en-US"/>
        </a:p>
      </dgm:t>
    </dgm:pt>
    <dgm:pt modelId="{8B909A9E-387A-4199-9163-3BE13181F15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not interesting</a:t>
          </a:r>
          <a:r>
            <a:rPr lang="lt-LT" dirty="0"/>
            <a:t> -1</a:t>
          </a:r>
          <a:endParaRPr lang="en-US" dirty="0"/>
        </a:p>
      </dgm:t>
    </dgm:pt>
    <dgm:pt modelId="{7C860D6B-D3D3-4BFA-BCD8-4BFFF5C7A3A4}" type="parTrans" cxnId="{E7D10439-26A2-407C-8A4B-ABB6B15B1D01}">
      <dgm:prSet/>
      <dgm:spPr/>
      <dgm:t>
        <a:bodyPr/>
        <a:lstStyle/>
        <a:p>
          <a:endParaRPr lang="en-US"/>
        </a:p>
      </dgm:t>
    </dgm:pt>
    <dgm:pt modelId="{D67B7476-834F-4B2A-98C8-B7D65E606908}" type="sibTrans" cxnId="{E7D10439-26A2-407C-8A4B-ABB6B15B1D01}">
      <dgm:prSet/>
      <dgm:spPr/>
      <dgm:t>
        <a:bodyPr/>
        <a:lstStyle/>
        <a:p>
          <a:endParaRPr lang="en-US"/>
        </a:p>
      </dgm:t>
    </dgm:pt>
    <dgm:pt modelId="{130930EF-4BDD-4E68-875A-9AEFC40EAC81}" type="pres">
      <dgm:prSet presAssocID="{C3D843B6-8EA8-4A8F-B12E-2E15F2D750E8}" presName="root" presStyleCnt="0">
        <dgm:presLayoutVars>
          <dgm:dir/>
          <dgm:resizeHandles val="exact"/>
        </dgm:presLayoutVars>
      </dgm:prSet>
      <dgm:spPr/>
    </dgm:pt>
    <dgm:pt modelId="{D6FCC3D0-51FD-4D81-B71B-4B2F80644067}" type="pres">
      <dgm:prSet presAssocID="{83657EAC-7006-41CC-B237-3223FDC7FA0E}" presName="compNode" presStyleCnt="0"/>
      <dgm:spPr/>
    </dgm:pt>
    <dgm:pt modelId="{FDC9B545-FB88-4DB6-9FBB-BD6BD5C6AFA2}" type="pres">
      <dgm:prSet presAssocID="{83657EAC-7006-41CC-B237-3223FDC7FA0E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8E2A50EC-D96B-47A7-A166-47BBF6839BF2}" type="pres">
      <dgm:prSet presAssocID="{83657EAC-7006-41CC-B237-3223FDC7FA0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761A73AE-7AB1-4CAE-974B-CF7630C7EA84}" type="pres">
      <dgm:prSet presAssocID="{83657EAC-7006-41CC-B237-3223FDC7FA0E}" presName="spaceRect" presStyleCnt="0"/>
      <dgm:spPr/>
    </dgm:pt>
    <dgm:pt modelId="{8F743558-22A7-45B6-843F-E3415EE25B78}" type="pres">
      <dgm:prSet presAssocID="{83657EAC-7006-41CC-B237-3223FDC7FA0E}" presName="textRect" presStyleLbl="revTx" presStyleIdx="0" presStyleCnt="3">
        <dgm:presLayoutVars>
          <dgm:chMax val="1"/>
          <dgm:chPref val="1"/>
        </dgm:presLayoutVars>
      </dgm:prSet>
      <dgm:spPr/>
    </dgm:pt>
    <dgm:pt modelId="{4465CEB7-97E8-4A30-A994-7C8F0B5908F6}" type="pres">
      <dgm:prSet presAssocID="{ED1FB252-AE8C-41B2-8C05-B4F6B2F086E5}" presName="sibTrans" presStyleCnt="0"/>
      <dgm:spPr/>
    </dgm:pt>
    <dgm:pt modelId="{21FA0BE6-D4E2-47B4-BAED-FD5E989344FF}" type="pres">
      <dgm:prSet presAssocID="{5528432E-AFE0-4463-930D-FAC07EDAFA31}" presName="compNode" presStyleCnt="0"/>
      <dgm:spPr/>
    </dgm:pt>
    <dgm:pt modelId="{1EB70941-16F9-46F2-88CB-FBB705039E43}" type="pres">
      <dgm:prSet presAssocID="{5528432E-AFE0-4463-930D-FAC07EDAFA31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C1A1858-54A2-4336-8C23-306BD7D3126B}" type="pres">
      <dgm:prSet presAssocID="{5528432E-AFE0-4463-930D-FAC07EDAFA3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el Face Outline"/>
        </a:ext>
      </dgm:extLst>
    </dgm:pt>
    <dgm:pt modelId="{F02B2FC3-2208-4BB1-BD37-DF396D5CF2A8}" type="pres">
      <dgm:prSet presAssocID="{5528432E-AFE0-4463-930D-FAC07EDAFA31}" presName="spaceRect" presStyleCnt="0"/>
      <dgm:spPr/>
    </dgm:pt>
    <dgm:pt modelId="{72C2ABA6-7B73-4556-9F95-A00FB202ECF2}" type="pres">
      <dgm:prSet presAssocID="{5528432E-AFE0-4463-930D-FAC07EDAFA31}" presName="textRect" presStyleLbl="revTx" presStyleIdx="1" presStyleCnt="3">
        <dgm:presLayoutVars>
          <dgm:chMax val="1"/>
          <dgm:chPref val="1"/>
        </dgm:presLayoutVars>
      </dgm:prSet>
      <dgm:spPr/>
    </dgm:pt>
    <dgm:pt modelId="{69DF9680-FE05-4636-AE99-197B79A0BF5C}" type="pres">
      <dgm:prSet presAssocID="{5CDDD433-CF2B-4A7B-B861-493151BD7C5F}" presName="sibTrans" presStyleCnt="0"/>
      <dgm:spPr/>
    </dgm:pt>
    <dgm:pt modelId="{B24A03C0-2A1D-48FC-9E62-9838AEA3CB38}" type="pres">
      <dgm:prSet presAssocID="{8B909A9E-387A-4199-9163-3BE13181F159}" presName="compNode" presStyleCnt="0"/>
      <dgm:spPr/>
    </dgm:pt>
    <dgm:pt modelId="{984D0115-6904-4E76-AD84-5AA8EC2DAA4A}" type="pres">
      <dgm:prSet presAssocID="{8B909A9E-387A-4199-9163-3BE13181F159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5B30A2E3-9085-4197-A4DF-68EFF3612DB3}" type="pres">
      <dgm:prSet presAssocID="{8B909A9E-387A-4199-9163-3BE13181F15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5C511622-9CB4-49D9-8807-E6DD7D98C3A9}" type="pres">
      <dgm:prSet presAssocID="{8B909A9E-387A-4199-9163-3BE13181F159}" presName="spaceRect" presStyleCnt="0"/>
      <dgm:spPr/>
    </dgm:pt>
    <dgm:pt modelId="{DCDF721C-A68F-4B41-AF81-AA652E3F1D11}" type="pres">
      <dgm:prSet presAssocID="{8B909A9E-387A-4199-9163-3BE13181F15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7D10439-26A2-407C-8A4B-ABB6B15B1D01}" srcId="{C3D843B6-8EA8-4A8F-B12E-2E15F2D750E8}" destId="{8B909A9E-387A-4199-9163-3BE13181F159}" srcOrd="2" destOrd="0" parTransId="{7C860D6B-D3D3-4BFA-BCD8-4BFFF5C7A3A4}" sibTransId="{D67B7476-834F-4B2A-98C8-B7D65E606908}"/>
    <dgm:cxn modelId="{6A25D63C-ADD5-42F5-B1E3-B035A0FE298D}" type="presOf" srcId="{5528432E-AFE0-4463-930D-FAC07EDAFA31}" destId="{72C2ABA6-7B73-4556-9F95-A00FB202ECF2}" srcOrd="0" destOrd="0" presId="urn:microsoft.com/office/officeart/2018/5/layout/IconLeafLabelList"/>
    <dgm:cxn modelId="{AE2C5E51-658F-4C01-9AA7-5285E2644B8C}" srcId="{C3D843B6-8EA8-4A8F-B12E-2E15F2D750E8}" destId="{5528432E-AFE0-4463-930D-FAC07EDAFA31}" srcOrd="1" destOrd="0" parTransId="{75226ED0-12F4-4013-8C16-C8FA487042FC}" sibTransId="{5CDDD433-CF2B-4A7B-B861-493151BD7C5F}"/>
    <dgm:cxn modelId="{1B477D77-B9B7-4015-8B51-1F7C317204D5}" type="presOf" srcId="{8B909A9E-387A-4199-9163-3BE13181F159}" destId="{DCDF721C-A68F-4B41-AF81-AA652E3F1D11}" srcOrd="0" destOrd="0" presId="urn:microsoft.com/office/officeart/2018/5/layout/IconLeafLabelList"/>
    <dgm:cxn modelId="{07E77A78-106C-4376-BAE4-6E80579C3219}" type="presOf" srcId="{C3D843B6-8EA8-4A8F-B12E-2E15F2D750E8}" destId="{130930EF-4BDD-4E68-875A-9AEFC40EAC81}" srcOrd="0" destOrd="0" presId="urn:microsoft.com/office/officeart/2018/5/layout/IconLeafLabelList"/>
    <dgm:cxn modelId="{7ED2DADF-D6A3-4B97-A03B-660ED45DEEE9}" srcId="{C3D843B6-8EA8-4A8F-B12E-2E15F2D750E8}" destId="{83657EAC-7006-41CC-B237-3223FDC7FA0E}" srcOrd="0" destOrd="0" parTransId="{27FD931F-7FFB-4C67-AAE6-A4B42BD5BD8B}" sibTransId="{ED1FB252-AE8C-41B2-8C05-B4F6B2F086E5}"/>
    <dgm:cxn modelId="{84B9A2E0-0B59-4782-A63B-A12A39B1D8FB}" type="presOf" srcId="{83657EAC-7006-41CC-B237-3223FDC7FA0E}" destId="{8F743558-22A7-45B6-843F-E3415EE25B78}" srcOrd="0" destOrd="0" presId="urn:microsoft.com/office/officeart/2018/5/layout/IconLeafLabelList"/>
    <dgm:cxn modelId="{CF5D867F-3500-4B3E-BAA5-02CDB495AE2B}" type="presParOf" srcId="{130930EF-4BDD-4E68-875A-9AEFC40EAC81}" destId="{D6FCC3D0-51FD-4D81-B71B-4B2F80644067}" srcOrd="0" destOrd="0" presId="urn:microsoft.com/office/officeart/2018/5/layout/IconLeafLabelList"/>
    <dgm:cxn modelId="{D3903B9D-D983-47DC-9D8D-1BD4917CAF2D}" type="presParOf" srcId="{D6FCC3D0-51FD-4D81-B71B-4B2F80644067}" destId="{FDC9B545-FB88-4DB6-9FBB-BD6BD5C6AFA2}" srcOrd="0" destOrd="0" presId="urn:microsoft.com/office/officeart/2018/5/layout/IconLeafLabelList"/>
    <dgm:cxn modelId="{23A62189-4B95-488D-972D-925E1CDA1FC6}" type="presParOf" srcId="{D6FCC3D0-51FD-4D81-B71B-4B2F80644067}" destId="{8E2A50EC-D96B-47A7-A166-47BBF6839BF2}" srcOrd="1" destOrd="0" presId="urn:microsoft.com/office/officeart/2018/5/layout/IconLeafLabelList"/>
    <dgm:cxn modelId="{37C71EC1-E885-43E8-AEAB-38D50DB8DDAF}" type="presParOf" srcId="{D6FCC3D0-51FD-4D81-B71B-4B2F80644067}" destId="{761A73AE-7AB1-4CAE-974B-CF7630C7EA84}" srcOrd="2" destOrd="0" presId="urn:microsoft.com/office/officeart/2018/5/layout/IconLeafLabelList"/>
    <dgm:cxn modelId="{FE0D27BF-8C08-4290-85E7-11A4ED58276C}" type="presParOf" srcId="{D6FCC3D0-51FD-4D81-B71B-4B2F80644067}" destId="{8F743558-22A7-45B6-843F-E3415EE25B78}" srcOrd="3" destOrd="0" presId="urn:microsoft.com/office/officeart/2018/5/layout/IconLeafLabelList"/>
    <dgm:cxn modelId="{817E63A9-F110-4E18-92EE-8F52ADAA1C71}" type="presParOf" srcId="{130930EF-4BDD-4E68-875A-9AEFC40EAC81}" destId="{4465CEB7-97E8-4A30-A994-7C8F0B5908F6}" srcOrd="1" destOrd="0" presId="urn:microsoft.com/office/officeart/2018/5/layout/IconLeafLabelList"/>
    <dgm:cxn modelId="{59838F59-F2C9-4404-AAFA-F3F7B6C69193}" type="presParOf" srcId="{130930EF-4BDD-4E68-875A-9AEFC40EAC81}" destId="{21FA0BE6-D4E2-47B4-BAED-FD5E989344FF}" srcOrd="2" destOrd="0" presId="urn:microsoft.com/office/officeart/2018/5/layout/IconLeafLabelList"/>
    <dgm:cxn modelId="{CD770575-F1DC-4713-B0B9-63097CB20EA9}" type="presParOf" srcId="{21FA0BE6-D4E2-47B4-BAED-FD5E989344FF}" destId="{1EB70941-16F9-46F2-88CB-FBB705039E43}" srcOrd="0" destOrd="0" presId="urn:microsoft.com/office/officeart/2018/5/layout/IconLeafLabelList"/>
    <dgm:cxn modelId="{A01189B5-C629-4759-9B1E-213EE79EE5CE}" type="presParOf" srcId="{21FA0BE6-D4E2-47B4-BAED-FD5E989344FF}" destId="{AC1A1858-54A2-4336-8C23-306BD7D3126B}" srcOrd="1" destOrd="0" presId="urn:microsoft.com/office/officeart/2018/5/layout/IconLeafLabelList"/>
    <dgm:cxn modelId="{3E2AE36C-A5EB-4497-94B5-669FD4782D0E}" type="presParOf" srcId="{21FA0BE6-D4E2-47B4-BAED-FD5E989344FF}" destId="{F02B2FC3-2208-4BB1-BD37-DF396D5CF2A8}" srcOrd="2" destOrd="0" presId="urn:microsoft.com/office/officeart/2018/5/layout/IconLeafLabelList"/>
    <dgm:cxn modelId="{481D2FEF-8860-4188-AC48-7D586AE7C5DE}" type="presParOf" srcId="{21FA0BE6-D4E2-47B4-BAED-FD5E989344FF}" destId="{72C2ABA6-7B73-4556-9F95-A00FB202ECF2}" srcOrd="3" destOrd="0" presId="urn:microsoft.com/office/officeart/2018/5/layout/IconLeafLabelList"/>
    <dgm:cxn modelId="{8C76327D-8AF9-4E31-8183-56FCA9191D18}" type="presParOf" srcId="{130930EF-4BDD-4E68-875A-9AEFC40EAC81}" destId="{69DF9680-FE05-4636-AE99-197B79A0BF5C}" srcOrd="3" destOrd="0" presId="urn:microsoft.com/office/officeart/2018/5/layout/IconLeafLabelList"/>
    <dgm:cxn modelId="{19CB749C-7907-49F4-A9E3-39483111E4E9}" type="presParOf" srcId="{130930EF-4BDD-4E68-875A-9AEFC40EAC81}" destId="{B24A03C0-2A1D-48FC-9E62-9838AEA3CB38}" srcOrd="4" destOrd="0" presId="urn:microsoft.com/office/officeart/2018/5/layout/IconLeafLabelList"/>
    <dgm:cxn modelId="{9777DB5F-1275-47F3-B21C-67B5C87D0C25}" type="presParOf" srcId="{B24A03C0-2A1D-48FC-9E62-9838AEA3CB38}" destId="{984D0115-6904-4E76-AD84-5AA8EC2DAA4A}" srcOrd="0" destOrd="0" presId="urn:microsoft.com/office/officeart/2018/5/layout/IconLeafLabelList"/>
    <dgm:cxn modelId="{0189B686-BAEC-4F69-AA8E-BBC56F4C119B}" type="presParOf" srcId="{B24A03C0-2A1D-48FC-9E62-9838AEA3CB38}" destId="{5B30A2E3-9085-4197-A4DF-68EFF3612DB3}" srcOrd="1" destOrd="0" presId="urn:microsoft.com/office/officeart/2018/5/layout/IconLeafLabelList"/>
    <dgm:cxn modelId="{D613E1D9-19C6-426B-A5A7-6524180F28D6}" type="presParOf" srcId="{B24A03C0-2A1D-48FC-9E62-9838AEA3CB38}" destId="{5C511622-9CB4-49D9-8807-E6DD7D98C3A9}" srcOrd="2" destOrd="0" presId="urn:microsoft.com/office/officeart/2018/5/layout/IconLeafLabelList"/>
    <dgm:cxn modelId="{6133206B-7AFF-4D52-A45D-5CF5E7632E22}" type="presParOf" srcId="{B24A03C0-2A1D-48FC-9E62-9838AEA3CB38}" destId="{DCDF721C-A68F-4B41-AF81-AA652E3F1D1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4C4DFE-3BD0-412F-AA70-9061AFB0CF4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3EF71240-F1C6-4782-B96B-44F2C158E1BE}">
      <dgm:prSet/>
      <dgm:spPr/>
      <dgm:t>
        <a:bodyPr/>
        <a:lstStyle/>
        <a:p>
          <a:pPr>
            <a:defRPr cap="all"/>
          </a:pPr>
          <a:r>
            <a:rPr lang="en-US"/>
            <a:t>Great event</a:t>
          </a:r>
        </a:p>
      </dgm:t>
    </dgm:pt>
    <dgm:pt modelId="{81C63372-F262-4660-9ADA-6D8C84164ABB}" type="parTrans" cxnId="{5666E3F9-137C-43F5-8DD0-DBB8515F3C4A}">
      <dgm:prSet/>
      <dgm:spPr/>
      <dgm:t>
        <a:bodyPr/>
        <a:lstStyle/>
        <a:p>
          <a:endParaRPr lang="en-US"/>
        </a:p>
      </dgm:t>
    </dgm:pt>
    <dgm:pt modelId="{28682CCE-FFD4-4A4B-BB2D-3F046FE6630F}" type="sibTrans" cxnId="{5666E3F9-137C-43F5-8DD0-DBB8515F3C4A}">
      <dgm:prSet/>
      <dgm:spPr/>
      <dgm:t>
        <a:bodyPr/>
        <a:lstStyle/>
        <a:p>
          <a:endParaRPr lang="en-US"/>
        </a:p>
      </dgm:t>
    </dgm:pt>
    <dgm:pt modelId="{B01A867A-E5FA-4B5A-8981-CB198E3A9B67}">
      <dgm:prSet/>
      <dgm:spPr/>
      <dgm:t>
        <a:bodyPr/>
        <a:lstStyle/>
        <a:p>
          <a:pPr>
            <a:defRPr cap="all"/>
          </a:pPr>
          <a:r>
            <a:rPr lang="en-US"/>
            <a:t>Nice celebration</a:t>
          </a:r>
        </a:p>
      </dgm:t>
    </dgm:pt>
    <dgm:pt modelId="{603AA3E9-ECEA-4D16-912C-0D467A9F87DE}" type="parTrans" cxnId="{549CFBC6-CF15-4E65-8334-8E67C933FB28}">
      <dgm:prSet/>
      <dgm:spPr/>
      <dgm:t>
        <a:bodyPr/>
        <a:lstStyle/>
        <a:p>
          <a:endParaRPr lang="en-US"/>
        </a:p>
      </dgm:t>
    </dgm:pt>
    <dgm:pt modelId="{23F73C6B-EA37-4C53-BB9D-2F162CD05F84}" type="sibTrans" cxnId="{549CFBC6-CF15-4E65-8334-8E67C933FB28}">
      <dgm:prSet/>
      <dgm:spPr/>
      <dgm:t>
        <a:bodyPr/>
        <a:lstStyle/>
        <a:p>
          <a:endParaRPr lang="en-US"/>
        </a:p>
      </dgm:t>
    </dgm:pt>
    <dgm:pt modelId="{1E9DCF6A-CA75-4353-9352-27199C349DD9}">
      <dgm:prSet/>
      <dgm:spPr/>
      <dgm:t>
        <a:bodyPr/>
        <a:lstStyle/>
        <a:p>
          <a:pPr>
            <a:defRPr cap="all"/>
          </a:pPr>
          <a:r>
            <a:rPr lang="en-US" dirty="0"/>
            <a:t> new experience</a:t>
          </a:r>
        </a:p>
      </dgm:t>
    </dgm:pt>
    <dgm:pt modelId="{C1DAC5EB-0D09-44FA-9A15-DE4F75D61B68}" type="parTrans" cxnId="{2178648A-1185-4D2B-A9D9-16715BD40BD0}">
      <dgm:prSet/>
      <dgm:spPr/>
      <dgm:t>
        <a:bodyPr/>
        <a:lstStyle/>
        <a:p>
          <a:endParaRPr lang="en-US"/>
        </a:p>
      </dgm:t>
    </dgm:pt>
    <dgm:pt modelId="{AA8203D7-A6F9-4F24-8D46-9192A5A50106}" type="sibTrans" cxnId="{2178648A-1185-4D2B-A9D9-16715BD40BD0}">
      <dgm:prSet/>
      <dgm:spPr/>
      <dgm:t>
        <a:bodyPr/>
        <a:lstStyle/>
        <a:p>
          <a:endParaRPr lang="en-US"/>
        </a:p>
      </dgm:t>
    </dgm:pt>
    <dgm:pt modelId="{8134ED4E-75EF-4DAE-8C64-51472A634BB7}" type="pres">
      <dgm:prSet presAssocID="{594C4DFE-3BD0-412F-AA70-9061AFB0CF48}" presName="root" presStyleCnt="0">
        <dgm:presLayoutVars>
          <dgm:dir/>
          <dgm:resizeHandles val="exact"/>
        </dgm:presLayoutVars>
      </dgm:prSet>
      <dgm:spPr/>
    </dgm:pt>
    <dgm:pt modelId="{570A03A5-EBF4-47D7-8AC0-D3E84A6345CA}" type="pres">
      <dgm:prSet presAssocID="{3EF71240-F1C6-4782-B96B-44F2C158E1BE}" presName="compNode" presStyleCnt="0"/>
      <dgm:spPr/>
    </dgm:pt>
    <dgm:pt modelId="{EB758DDA-147A-42EB-A10E-52C65DFB201E}" type="pres">
      <dgm:prSet presAssocID="{3EF71240-F1C6-4782-B96B-44F2C158E1BE}" presName="iconBgRect" presStyleLbl="bgShp" presStyleIdx="0" presStyleCnt="3"/>
      <dgm:spPr/>
    </dgm:pt>
    <dgm:pt modelId="{C1ADB409-86B8-420C-A115-4A021377E798}" type="pres">
      <dgm:prSet presAssocID="{3EF71240-F1C6-4782-B96B-44F2C158E1B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Šokis"/>
        </a:ext>
      </dgm:extLst>
    </dgm:pt>
    <dgm:pt modelId="{1900AD23-A1C2-44D3-8BDA-623ECFD7BABE}" type="pres">
      <dgm:prSet presAssocID="{3EF71240-F1C6-4782-B96B-44F2C158E1BE}" presName="spaceRect" presStyleCnt="0"/>
      <dgm:spPr/>
    </dgm:pt>
    <dgm:pt modelId="{3A5016B8-4929-428C-B628-DFF287A1AA2D}" type="pres">
      <dgm:prSet presAssocID="{3EF71240-F1C6-4782-B96B-44F2C158E1BE}" presName="textRect" presStyleLbl="revTx" presStyleIdx="0" presStyleCnt="3">
        <dgm:presLayoutVars>
          <dgm:chMax val="1"/>
          <dgm:chPref val="1"/>
        </dgm:presLayoutVars>
      </dgm:prSet>
      <dgm:spPr/>
    </dgm:pt>
    <dgm:pt modelId="{BA4B897B-9B8A-42FC-9376-703C6DD5FED2}" type="pres">
      <dgm:prSet presAssocID="{28682CCE-FFD4-4A4B-BB2D-3F046FE6630F}" presName="sibTrans" presStyleCnt="0"/>
      <dgm:spPr/>
    </dgm:pt>
    <dgm:pt modelId="{B63EDA37-6F9A-40A1-A8DD-D4F073726CED}" type="pres">
      <dgm:prSet presAssocID="{B01A867A-E5FA-4B5A-8981-CB198E3A9B67}" presName="compNode" presStyleCnt="0"/>
      <dgm:spPr/>
    </dgm:pt>
    <dgm:pt modelId="{0F0AEA00-0950-4121-A1A1-A84CC5C35FD4}" type="pres">
      <dgm:prSet presAssocID="{B01A867A-E5FA-4B5A-8981-CB198E3A9B67}" presName="iconBgRect" presStyleLbl="bgShp" presStyleIdx="1" presStyleCnt="3"/>
      <dgm:spPr/>
    </dgm:pt>
    <dgm:pt modelId="{1FF62081-7F45-4C75-B485-E543F12F3211}" type="pres">
      <dgm:prSet presAssocID="{B01A867A-E5FA-4B5A-8981-CB198E3A9B67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ionėliai"/>
        </a:ext>
      </dgm:extLst>
    </dgm:pt>
    <dgm:pt modelId="{59794660-04D5-4C52-9E22-112DEB3E5CEE}" type="pres">
      <dgm:prSet presAssocID="{B01A867A-E5FA-4B5A-8981-CB198E3A9B67}" presName="spaceRect" presStyleCnt="0"/>
      <dgm:spPr/>
    </dgm:pt>
    <dgm:pt modelId="{035F85F4-5181-497C-AF4D-1984D0879D6D}" type="pres">
      <dgm:prSet presAssocID="{B01A867A-E5FA-4B5A-8981-CB198E3A9B67}" presName="textRect" presStyleLbl="revTx" presStyleIdx="1" presStyleCnt="3">
        <dgm:presLayoutVars>
          <dgm:chMax val="1"/>
          <dgm:chPref val="1"/>
        </dgm:presLayoutVars>
      </dgm:prSet>
      <dgm:spPr/>
    </dgm:pt>
    <dgm:pt modelId="{DFDAE070-F86E-4A7F-92BC-ED8225F53312}" type="pres">
      <dgm:prSet presAssocID="{23F73C6B-EA37-4C53-BB9D-2F162CD05F84}" presName="sibTrans" presStyleCnt="0"/>
      <dgm:spPr/>
    </dgm:pt>
    <dgm:pt modelId="{55D5ED37-1601-4E40-BEED-9429B6F56923}" type="pres">
      <dgm:prSet presAssocID="{1E9DCF6A-CA75-4353-9352-27199C349DD9}" presName="compNode" presStyleCnt="0"/>
      <dgm:spPr/>
    </dgm:pt>
    <dgm:pt modelId="{885A3E82-3193-441B-92A5-1C5E1ECE9C5F}" type="pres">
      <dgm:prSet presAssocID="{1E9DCF6A-CA75-4353-9352-27199C349DD9}" presName="iconBgRect" presStyleLbl="bgShp" presStyleIdx="2" presStyleCnt="3"/>
      <dgm:spPr/>
    </dgm:pt>
    <dgm:pt modelId="{4585FD53-FAF4-400F-BF7D-1B6B7D7D3583}" type="pres">
      <dgm:prSet presAssocID="{1E9DCF6A-CA75-4353-9352-27199C349DD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tvirtinimas"/>
        </a:ext>
      </dgm:extLst>
    </dgm:pt>
    <dgm:pt modelId="{B58BD94D-5649-4EA7-B6E2-D5F79C43BC2E}" type="pres">
      <dgm:prSet presAssocID="{1E9DCF6A-CA75-4353-9352-27199C349DD9}" presName="spaceRect" presStyleCnt="0"/>
      <dgm:spPr/>
    </dgm:pt>
    <dgm:pt modelId="{C1A069F2-EF22-4287-BD5E-32531E624B52}" type="pres">
      <dgm:prSet presAssocID="{1E9DCF6A-CA75-4353-9352-27199C349DD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AA1BF32-331D-403B-B6C5-74CD626F1E03}" type="presOf" srcId="{B01A867A-E5FA-4B5A-8981-CB198E3A9B67}" destId="{035F85F4-5181-497C-AF4D-1984D0879D6D}" srcOrd="0" destOrd="0" presId="urn:microsoft.com/office/officeart/2018/5/layout/IconCircleLabelList"/>
    <dgm:cxn modelId="{CF3FB641-1ED4-4992-BD7A-9175857CDA07}" type="presOf" srcId="{1E9DCF6A-CA75-4353-9352-27199C349DD9}" destId="{C1A069F2-EF22-4287-BD5E-32531E624B52}" srcOrd="0" destOrd="0" presId="urn:microsoft.com/office/officeart/2018/5/layout/IconCircleLabelList"/>
    <dgm:cxn modelId="{6CEFE543-55E7-450F-8A3C-9E773DC1F09A}" type="presOf" srcId="{594C4DFE-3BD0-412F-AA70-9061AFB0CF48}" destId="{8134ED4E-75EF-4DAE-8C64-51472A634BB7}" srcOrd="0" destOrd="0" presId="urn:microsoft.com/office/officeart/2018/5/layout/IconCircleLabelList"/>
    <dgm:cxn modelId="{2178648A-1185-4D2B-A9D9-16715BD40BD0}" srcId="{594C4DFE-3BD0-412F-AA70-9061AFB0CF48}" destId="{1E9DCF6A-CA75-4353-9352-27199C349DD9}" srcOrd="2" destOrd="0" parTransId="{C1DAC5EB-0D09-44FA-9A15-DE4F75D61B68}" sibTransId="{AA8203D7-A6F9-4F24-8D46-9192A5A50106}"/>
    <dgm:cxn modelId="{549CFBC6-CF15-4E65-8334-8E67C933FB28}" srcId="{594C4DFE-3BD0-412F-AA70-9061AFB0CF48}" destId="{B01A867A-E5FA-4B5A-8981-CB198E3A9B67}" srcOrd="1" destOrd="0" parTransId="{603AA3E9-ECEA-4D16-912C-0D467A9F87DE}" sibTransId="{23F73C6B-EA37-4C53-BB9D-2F162CD05F84}"/>
    <dgm:cxn modelId="{5666E3F9-137C-43F5-8DD0-DBB8515F3C4A}" srcId="{594C4DFE-3BD0-412F-AA70-9061AFB0CF48}" destId="{3EF71240-F1C6-4782-B96B-44F2C158E1BE}" srcOrd="0" destOrd="0" parTransId="{81C63372-F262-4660-9ADA-6D8C84164ABB}" sibTransId="{28682CCE-FFD4-4A4B-BB2D-3F046FE6630F}"/>
    <dgm:cxn modelId="{0030A2FC-030D-4554-9D65-566C1527E9F9}" type="presOf" srcId="{3EF71240-F1C6-4782-B96B-44F2C158E1BE}" destId="{3A5016B8-4929-428C-B628-DFF287A1AA2D}" srcOrd="0" destOrd="0" presId="urn:microsoft.com/office/officeart/2018/5/layout/IconCircleLabelList"/>
    <dgm:cxn modelId="{B0B0DA9F-2FFA-464A-A810-7D9FEF7C450E}" type="presParOf" srcId="{8134ED4E-75EF-4DAE-8C64-51472A634BB7}" destId="{570A03A5-EBF4-47D7-8AC0-D3E84A6345CA}" srcOrd="0" destOrd="0" presId="urn:microsoft.com/office/officeart/2018/5/layout/IconCircleLabelList"/>
    <dgm:cxn modelId="{3804F24F-A961-486D-9CD8-2D655F16EB6A}" type="presParOf" srcId="{570A03A5-EBF4-47D7-8AC0-D3E84A6345CA}" destId="{EB758DDA-147A-42EB-A10E-52C65DFB201E}" srcOrd="0" destOrd="0" presId="urn:microsoft.com/office/officeart/2018/5/layout/IconCircleLabelList"/>
    <dgm:cxn modelId="{B06FDFB5-9598-4C66-ADCD-0FB1D9F617AC}" type="presParOf" srcId="{570A03A5-EBF4-47D7-8AC0-D3E84A6345CA}" destId="{C1ADB409-86B8-420C-A115-4A021377E798}" srcOrd="1" destOrd="0" presId="urn:microsoft.com/office/officeart/2018/5/layout/IconCircleLabelList"/>
    <dgm:cxn modelId="{CD1BC6DE-52BC-436E-A8C4-F4F819B3E77C}" type="presParOf" srcId="{570A03A5-EBF4-47D7-8AC0-D3E84A6345CA}" destId="{1900AD23-A1C2-44D3-8BDA-623ECFD7BABE}" srcOrd="2" destOrd="0" presId="urn:microsoft.com/office/officeart/2018/5/layout/IconCircleLabelList"/>
    <dgm:cxn modelId="{18687D5F-AF93-4BDD-8A88-C0425F0375EB}" type="presParOf" srcId="{570A03A5-EBF4-47D7-8AC0-D3E84A6345CA}" destId="{3A5016B8-4929-428C-B628-DFF287A1AA2D}" srcOrd="3" destOrd="0" presId="urn:microsoft.com/office/officeart/2018/5/layout/IconCircleLabelList"/>
    <dgm:cxn modelId="{DB3A5FED-EA4D-4E08-AFBD-5FA0DCA1AD52}" type="presParOf" srcId="{8134ED4E-75EF-4DAE-8C64-51472A634BB7}" destId="{BA4B897B-9B8A-42FC-9376-703C6DD5FED2}" srcOrd="1" destOrd="0" presId="urn:microsoft.com/office/officeart/2018/5/layout/IconCircleLabelList"/>
    <dgm:cxn modelId="{F294664C-60DC-4CBB-8762-84AB8D0278E1}" type="presParOf" srcId="{8134ED4E-75EF-4DAE-8C64-51472A634BB7}" destId="{B63EDA37-6F9A-40A1-A8DD-D4F073726CED}" srcOrd="2" destOrd="0" presId="urn:microsoft.com/office/officeart/2018/5/layout/IconCircleLabelList"/>
    <dgm:cxn modelId="{4F113AAB-42EF-442A-957D-285580C0F346}" type="presParOf" srcId="{B63EDA37-6F9A-40A1-A8DD-D4F073726CED}" destId="{0F0AEA00-0950-4121-A1A1-A84CC5C35FD4}" srcOrd="0" destOrd="0" presId="urn:microsoft.com/office/officeart/2018/5/layout/IconCircleLabelList"/>
    <dgm:cxn modelId="{2EA3FFA2-09D7-4FA4-88CB-6D4DF8213722}" type="presParOf" srcId="{B63EDA37-6F9A-40A1-A8DD-D4F073726CED}" destId="{1FF62081-7F45-4C75-B485-E543F12F3211}" srcOrd="1" destOrd="0" presId="urn:microsoft.com/office/officeart/2018/5/layout/IconCircleLabelList"/>
    <dgm:cxn modelId="{1D18EB09-1B5C-4545-8395-BDA679E6FDD2}" type="presParOf" srcId="{B63EDA37-6F9A-40A1-A8DD-D4F073726CED}" destId="{59794660-04D5-4C52-9E22-112DEB3E5CEE}" srcOrd="2" destOrd="0" presId="urn:microsoft.com/office/officeart/2018/5/layout/IconCircleLabelList"/>
    <dgm:cxn modelId="{DA0E865F-E660-46F8-B854-1590A38D311A}" type="presParOf" srcId="{B63EDA37-6F9A-40A1-A8DD-D4F073726CED}" destId="{035F85F4-5181-497C-AF4D-1984D0879D6D}" srcOrd="3" destOrd="0" presId="urn:microsoft.com/office/officeart/2018/5/layout/IconCircleLabelList"/>
    <dgm:cxn modelId="{0A8216AE-1BB7-449F-B85F-611620BA6F5C}" type="presParOf" srcId="{8134ED4E-75EF-4DAE-8C64-51472A634BB7}" destId="{DFDAE070-F86E-4A7F-92BC-ED8225F53312}" srcOrd="3" destOrd="0" presId="urn:microsoft.com/office/officeart/2018/5/layout/IconCircleLabelList"/>
    <dgm:cxn modelId="{9B7F2AEC-76F8-4FD6-A33C-DC7430D811D8}" type="presParOf" srcId="{8134ED4E-75EF-4DAE-8C64-51472A634BB7}" destId="{55D5ED37-1601-4E40-BEED-9429B6F56923}" srcOrd="4" destOrd="0" presId="urn:microsoft.com/office/officeart/2018/5/layout/IconCircleLabelList"/>
    <dgm:cxn modelId="{A7337516-B1B6-46F2-A707-61235270D67A}" type="presParOf" srcId="{55D5ED37-1601-4E40-BEED-9429B6F56923}" destId="{885A3E82-3193-441B-92A5-1C5E1ECE9C5F}" srcOrd="0" destOrd="0" presId="urn:microsoft.com/office/officeart/2018/5/layout/IconCircleLabelList"/>
    <dgm:cxn modelId="{00888156-E920-455D-B58F-8FCDC6FD81ED}" type="presParOf" srcId="{55D5ED37-1601-4E40-BEED-9429B6F56923}" destId="{4585FD53-FAF4-400F-BF7D-1B6B7D7D3583}" srcOrd="1" destOrd="0" presId="urn:microsoft.com/office/officeart/2018/5/layout/IconCircleLabelList"/>
    <dgm:cxn modelId="{02E15577-9C89-45DC-BE0B-26E3FB495206}" type="presParOf" srcId="{55D5ED37-1601-4E40-BEED-9429B6F56923}" destId="{B58BD94D-5649-4EA7-B6E2-D5F79C43BC2E}" srcOrd="2" destOrd="0" presId="urn:microsoft.com/office/officeart/2018/5/layout/IconCircleLabelList"/>
    <dgm:cxn modelId="{DF2E2AAA-7CBE-4111-9140-770BFD020F92}" type="presParOf" srcId="{55D5ED37-1601-4E40-BEED-9429B6F56923}" destId="{C1A069F2-EF22-4287-BD5E-32531E624B5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7C5BE4-55A9-4B62-A47F-EB823E423AB2}">
      <dsp:nvSpPr>
        <dsp:cNvPr id="0" name=""/>
        <dsp:cNvSpPr/>
      </dsp:nvSpPr>
      <dsp:spPr>
        <a:xfrm>
          <a:off x="131700" y="1448"/>
          <a:ext cx="4429178" cy="2812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70BC6-7424-4D42-A49C-23660E4088DF}">
      <dsp:nvSpPr>
        <dsp:cNvPr id="0" name=""/>
        <dsp:cNvSpPr/>
      </dsp:nvSpPr>
      <dsp:spPr>
        <a:xfrm>
          <a:off x="623831" y="468973"/>
          <a:ext cx="4429178" cy="2812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The event is great!!!</a:t>
          </a:r>
          <a:r>
            <a:rPr lang="lt-LT" sz="3800" kern="1200" dirty="0"/>
            <a:t> </a:t>
          </a:r>
          <a:r>
            <a:rPr lang="lt-LT" sz="3800" kern="1200" dirty="0" err="1"/>
            <a:t>So</a:t>
          </a:r>
          <a:r>
            <a:rPr lang="lt-LT" sz="3800" kern="1200" dirty="0"/>
            <a:t> </a:t>
          </a:r>
          <a:r>
            <a:rPr lang="lt-LT" sz="3800" kern="1200" dirty="0" err="1"/>
            <a:t>nice</a:t>
          </a:r>
          <a:r>
            <a:rPr lang="lt-LT" sz="3800" kern="1200" dirty="0"/>
            <a:t> to </a:t>
          </a:r>
          <a:r>
            <a:rPr lang="lt-LT" sz="3800" kern="1200" dirty="0" err="1"/>
            <a:t>meet</a:t>
          </a:r>
          <a:r>
            <a:rPr lang="lt-LT" sz="3800" kern="1200" dirty="0"/>
            <a:t> </a:t>
          </a:r>
          <a:r>
            <a:rPr lang="lt-LT" sz="3800" kern="1200" dirty="0" err="1"/>
            <a:t>warm</a:t>
          </a:r>
          <a:r>
            <a:rPr lang="lt-LT" sz="3800" kern="1200" dirty="0"/>
            <a:t> </a:t>
          </a:r>
          <a:r>
            <a:rPr lang="lt-LT" sz="3800" kern="1200" dirty="0" err="1"/>
            <a:t>people</a:t>
          </a:r>
          <a:r>
            <a:rPr lang="en-US" sz="3800" kern="1200" dirty="0"/>
            <a:t>!</a:t>
          </a:r>
        </a:p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800" kern="1200" dirty="0"/>
            <a:t>( Rimas Budraitis)</a:t>
          </a:r>
          <a:endParaRPr lang="en-US" sz="3800" kern="1200" dirty="0"/>
        </a:p>
      </dsp:txBody>
      <dsp:txXfrm>
        <a:off x="706207" y="551349"/>
        <a:ext cx="4264426" cy="2647776"/>
      </dsp:txXfrm>
    </dsp:sp>
    <dsp:sp modelId="{4D7D0814-64EF-4DEB-BB00-792886AACAE3}">
      <dsp:nvSpPr>
        <dsp:cNvPr id="0" name=""/>
        <dsp:cNvSpPr/>
      </dsp:nvSpPr>
      <dsp:spPr>
        <a:xfrm>
          <a:off x="5545140" y="1448"/>
          <a:ext cx="4429178" cy="28125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D59FF3-B3EC-4603-B6D5-C4E1BE022C8F}">
      <dsp:nvSpPr>
        <dsp:cNvPr id="0" name=""/>
        <dsp:cNvSpPr/>
      </dsp:nvSpPr>
      <dsp:spPr>
        <a:xfrm>
          <a:off x="6037271" y="468973"/>
          <a:ext cx="4429178" cy="28125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800" kern="1200" dirty="0"/>
            <a:t>T</a:t>
          </a:r>
          <a:r>
            <a:rPr lang="en-US" sz="3800" kern="1200" dirty="0"/>
            <a:t>hank you for the shocking event in the project!!!</a:t>
          </a:r>
          <a:r>
            <a:rPr lang="lt-LT" sz="3800" kern="1200" dirty="0"/>
            <a:t> (Milda </a:t>
          </a:r>
          <a:r>
            <a:rPr lang="lt-LT" sz="3800" kern="1200" dirty="0" err="1"/>
            <a:t>Sinickienė</a:t>
          </a:r>
          <a:r>
            <a:rPr lang="lt-LT" sz="3800" kern="1200" dirty="0"/>
            <a:t>)</a:t>
          </a:r>
          <a:endParaRPr lang="en-US" sz="3800" kern="1200" dirty="0"/>
        </a:p>
      </dsp:txBody>
      <dsp:txXfrm>
        <a:off x="6119647" y="551349"/>
        <a:ext cx="4264426" cy="2647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C9B545-FB88-4DB6-9FBB-BD6BD5C6AFA2}">
      <dsp:nvSpPr>
        <dsp:cNvPr id="0" name=""/>
        <dsp:cNvSpPr/>
      </dsp:nvSpPr>
      <dsp:spPr>
        <a:xfrm>
          <a:off x="637075" y="21474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A50EC-D96B-47A7-A166-47BBF6839BF2}">
      <dsp:nvSpPr>
        <dsp:cNvPr id="0" name=""/>
        <dsp:cNvSpPr/>
      </dsp:nvSpPr>
      <dsp:spPr>
        <a:xfrm>
          <a:off x="1046575" y="430974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743558-22A7-45B6-843F-E3415EE25B78}">
      <dsp:nvSpPr>
        <dsp:cNvPr id="0" name=""/>
        <dsp:cNvSpPr/>
      </dsp:nvSpPr>
      <dsp:spPr>
        <a:xfrm>
          <a:off x="22825" y="2541475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interesting and I liked</a:t>
          </a:r>
          <a:r>
            <a:rPr lang="lt-LT" sz="2300" kern="1200" dirty="0"/>
            <a:t> -</a:t>
          </a:r>
          <a:r>
            <a:rPr lang="en-US" sz="2300" kern="1200" dirty="0"/>
            <a:t>6</a:t>
          </a:r>
          <a:r>
            <a:rPr lang="lt-LT" sz="2300" kern="1200" dirty="0"/>
            <a:t>2</a:t>
          </a:r>
          <a:endParaRPr lang="en-US" sz="2300" kern="1200" dirty="0"/>
        </a:p>
      </dsp:txBody>
      <dsp:txXfrm>
        <a:off x="22825" y="2541475"/>
        <a:ext cx="3150000" cy="720000"/>
      </dsp:txXfrm>
    </dsp:sp>
    <dsp:sp modelId="{1EB70941-16F9-46F2-88CB-FBB705039E43}">
      <dsp:nvSpPr>
        <dsp:cNvPr id="0" name=""/>
        <dsp:cNvSpPr/>
      </dsp:nvSpPr>
      <dsp:spPr>
        <a:xfrm>
          <a:off x="4338325" y="21474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1A1858-54A2-4336-8C23-306BD7D3126B}">
      <dsp:nvSpPr>
        <dsp:cNvPr id="0" name=""/>
        <dsp:cNvSpPr/>
      </dsp:nvSpPr>
      <dsp:spPr>
        <a:xfrm>
          <a:off x="4747825" y="430974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2ABA6-7B73-4556-9F95-A00FB202ECF2}">
      <dsp:nvSpPr>
        <dsp:cNvPr id="0" name=""/>
        <dsp:cNvSpPr/>
      </dsp:nvSpPr>
      <dsp:spPr>
        <a:xfrm>
          <a:off x="3724075" y="2541475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interesting, I liked, but took too long</a:t>
          </a:r>
          <a:r>
            <a:rPr lang="lt-LT" sz="2300" kern="1200" dirty="0"/>
            <a:t>- 9</a:t>
          </a:r>
          <a:endParaRPr lang="en-US" sz="2300" kern="1200" dirty="0"/>
        </a:p>
      </dsp:txBody>
      <dsp:txXfrm>
        <a:off x="3724075" y="2541475"/>
        <a:ext cx="3150000" cy="720000"/>
      </dsp:txXfrm>
    </dsp:sp>
    <dsp:sp modelId="{984D0115-6904-4E76-AD84-5AA8EC2DAA4A}">
      <dsp:nvSpPr>
        <dsp:cNvPr id="0" name=""/>
        <dsp:cNvSpPr/>
      </dsp:nvSpPr>
      <dsp:spPr>
        <a:xfrm>
          <a:off x="8039575" y="21474"/>
          <a:ext cx="1921500" cy="19215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0A2E3-9085-4197-A4DF-68EFF3612DB3}">
      <dsp:nvSpPr>
        <dsp:cNvPr id="0" name=""/>
        <dsp:cNvSpPr/>
      </dsp:nvSpPr>
      <dsp:spPr>
        <a:xfrm>
          <a:off x="8449075" y="430974"/>
          <a:ext cx="1102500" cy="11025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DF721C-A68F-4B41-AF81-AA652E3F1D11}">
      <dsp:nvSpPr>
        <dsp:cNvPr id="0" name=""/>
        <dsp:cNvSpPr/>
      </dsp:nvSpPr>
      <dsp:spPr>
        <a:xfrm>
          <a:off x="7425325" y="2541475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not interesting</a:t>
          </a:r>
          <a:r>
            <a:rPr lang="lt-LT" sz="2300" kern="1200" dirty="0"/>
            <a:t> -1</a:t>
          </a:r>
          <a:endParaRPr lang="en-US" sz="2300" kern="1200" dirty="0"/>
        </a:p>
      </dsp:txBody>
      <dsp:txXfrm>
        <a:off x="7425325" y="2541475"/>
        <a:ext cx="315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58DDA-147A-42EB-A10E-52C65DFB201E}">
      <dsp:nvSpPr>
        <dsp:cNvPr id="0" name=""/>
        <dsp:cNvSpPr/>
      </dsp:nvSpPr>
      <dsp:spPr>
        <a:xfrm>
          <a:off x="637075" y="21474"/>
          <a:ext cx="1921500" cy="19215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DB409-86B8-420C-A115-4A021377E798}">
      <dsp:nvSpPr>
        <dsp:cNvPr id="0" name=""/>
        <dsp:cNvSpPr/>
      </dsp:nvSpPr>
      <dsp:spPr>
        <a:xfrm>
          <a:off x="1046575" y="430974"/>
          <a:ext cx="1102500" cy="1102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016B8-4929-428C-B628-DFF287A1AA2D}">
      <dsp:nvSpPr>
        <dsp:cNvPr id="0" name=""/>
        <dsp:cNvSpPr/>
      </dsp:nvSpPr>
      <dsp:spPr>
        <a:xfrm>
          <a:off x="22825" y="2541475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/>
            <a:t>Great event</a:t>
          </a:r>
        </a:p>
      </dsp:txBody>
      <dsp:txXfrm>
        <a:off x="22825" y="2541475"/>
        <a:ext cx="3150000" cy="720000"/>
      </dsp:txXfrm>
    </dsp:sp>
    <dsp:sp modelId="{0F0AEA00-0950-4121-A1A1-A84CC5C35FD4}">
      <dsp:nvSpPr>
        <dsp:cNvPr id="0" name=""/>
        <dsp:cNvSpPr/>
      </dsp:nvSpPr>
      <dsp:spPr>
        <a:xfrm>
          <a:off x="4338325" y="21474"/>
          <a:ext cx="1921500" cy="19215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F62081-7F45-4C75-B485-E543F12F3211}">
      <dsp:nvSpPr>
        <dsp:cNvPr id="0" name=""/>
        <dsp:cNvSpPr/>
      </dsp:nvSpPr>
      <dsp:spPr>
        <a:xfrm>
          <a:off x="4747825" y="430974"/>
          <a:ext cx="1102500" cy="1102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5F85F4-5181-497C-AF4D-1984D0879D6D}">
      <dsp:nvSpPr>
        <dsp:cNvPr id="0" name=""/>
        <dsp:cNvSpPr/>
      </dsp:nvSpPr>
      <dsp:spPr>
        <a:xfrm>
          <a:off x="3724075" y="2541475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/>
            <a:t>Nice celebration</a:t>
          </a:r>
        </a:p>
      </dsp:txBody>
      <dsp:txXfrm>
        <a:off x="3724075" y="2541475"/>
        <a:ext cx="3150000" cy="720000"/>
      </dsp:txXfrm>
    </dsp:sp>
    <dsp:sp modelId="{885A3E82-3193-441B-92A5-1C5E1ECE9C5F}">
      <dsp:nvSpPr>
        <dsp:cNvPr id="0" name=""/>
        <dsp:cNvSpPr/>
      </dsp:nvSpPr>
      <dsp:spPr>
        <a:xfrm>
          <a:off x="8039575" y="21474"/>
          <a:ext cx="1921500" cy="19215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85FD53-FAF4-400F-BF7D-1B6B7D7D3583}">
      <dsp:nvSpPr>
        <dsp:cNvPr id="0" name=""/>
        <dsp:cNvSpPr/>
      </dsp:nvSpPr>
      <dsp:spPr>
        <a:xfrm>
          <a:off x="8449075" y="430974"/>
          <a:ext cx="1102500" cy="11025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069F2-EF22-4287-BD5E-32531E624B52}">
      <dsp:nvSpPr>
        <dsp:cNvPr id="0" name=""/>
        <dsp:cNvSpPr/>
      </dsp:nvSpPr>
      <dsp:spPr>
        <a:xfrm>
          <a:off x="7425325" y="2541475"/>
          <a:ext cx="31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200" kern="1200" dirty="0"/>
            <a:t> new experience</a:t>
          </a:r>
        </a:p>
      </dsp:txBody>
      <dsp:txXfrm>
        <a:off x="7425325" y="2541475"/>
        <a:ext cx="31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0B0E844-5506-4AF1-9313-AB9A7C17A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06EADE8A-8356-4619-BF0E-4C097EA0B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F6A0538-7913-4EC7-B356-E0346BE3E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E618C12-3287-490C-8403-63438674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85380BE-1F21-489B-9D53-3CD8108E1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87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3C947D2-086D-481A-A988-1989BC9B2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CB33D0B-426C-465D-899C-70319731E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B168A95-C5B1-48A4-88FB-ECAE7B521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562493A-20E5-42ED-9E60-E9B41AE10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46C640B-1C2E-4766-A580-BF5DD2498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33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3972B09-19C8-48EA-A840-2B94AB290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45A112A-F1C3-4971-91BE-5939EDF36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74EFDCA-A928-4323-8F42-94F6121F6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F4F7360-A5C3-4C36-BF50-F0054573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449C2E3-0847-4B83-AD0E-99A6AE2ED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72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F6BF7F4-D1CD-4237-90E4-40F676CC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06EA1AC-F157-4E71-84B0-1C91AB209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EE3CADB6-1F91-4686-9486-2A3341931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90A6DDA-15C7-4CFA-B57B-DFF6BD990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BFE419A-F086-4A5C-A3A5-8144B67E8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8F919627-EEB0-452E-ADD6-D9E4A2CD9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810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9CFDCF0-0C00-4911-95DA-93BED7FED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D9A40E15-F680-4117-8545-94E2A71FB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F7D271D8-49B9-425F-89D2-94EB65685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D452CBCB-5E26-423E-9428-41912E2014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40308F5C-3843-4F20-9DA5-BF97B9CA18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1E9616FE-19AE-4911-AC1E-1BCED171A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1CD7B1C0-3C35-45B6-A36A-F1604AC7E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6DD64396-0ACA-4C64-97F4-39E842D7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1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06AEEAE-5B5D-40CF-AF03-F09DB571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E9F74FE4-A01E-4D61-82A1-EF9FB0779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B64D4EBB-7CD0-4E64-9B79-AF8D15A83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8B51211F-09D6-4F56-BE8D-56ECACF61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38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10BA6112-8606-48AF-AED6-1ADB1AE69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7D03FBD-DBA7-43C5-9CD5-4FAB32559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075DCD71-8854-4035-97E6-382C4EB3E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386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7F5EE3C-CF46-464C-829E-412908229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46214ED-4CA5-4118-AB11-9C3151608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8BFB16E3-EC19-4AD3-8CFC-760D3D506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44244D08-7B99-461B-8C4E-B81E252C9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9A589F2-3EDE-42DA-B680-7FA07FC02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8040E1F9-9ADB-4F19-A963-98F30FF2C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78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428BF31-A10E-43E1-AD2A-6DC59874F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5DA35EF7-EAD9-428F-BDE8-E923535CE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3885AF5F-BED7-442F-9013-D6080C558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7619E50-738D-443E-8E58-43A122A0E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16525CBD-8F76-49AA-856B-732413DBD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EF8EDF7-5BE5-4DAC-A0D5-1E2F7FE9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25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837D166-44DE-483C-BB06-92BA53A06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DC7C32E8-0E4F-45C1-B3C3-364B38FEDC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A779776-3BED-488D-871B-06C71286D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4255FA9-D446-4C8F-B096-3C409BF98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5A4120C0-AB46-4B73-8FBE-C30DEEED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9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22D2E59F-E469-42C4-BC7E-D8E60D4F77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55E8421C-86F7-4736-9F51-CB647C0B0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F0893AC-791C-446D-B4B4-B8BBD32EE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1FE7C08-5C95-4074-A7CF-4F50BD939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54D62106-4639-46C6-88F9-F50281158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84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C1471BC8-73EC-4ECD-949B-D6199393F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5E96566-972C-4991-90DD-22BFCA212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19EB38F-5D59-4E09-8076-A798E87AD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375A4-14E7-4A3A-9FE7-419F339DF36A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7BB1971-962A-43A3-AF4C-05A2A49FB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AB8DDA6-8BEE-4B22-B017-0C2A5CF96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D71AD-1A80-40D0-B6B6-E891176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229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krastas.lt/daugiau/mokyklu-naujienos/kovo-11-oji-juliaus-janonio-gimnazija-sujunge-su-pirenu-pusiasaliu?fbclid=IwAR1f6OK1Op7LI4IEANKSROrSQuTVOyFIysQnGWcl0xzBGBBeCwhxbahA-4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33A717B-4024-4BE3-94F0-FF3D924B15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821" y="3812954"/>
            <a:ext cx="6465287" cy="1516014"/>
          </a:xfrm>
        </p:spPr>
        <p:txBody>
          <a:bodyPr>
            <a:normAutofit/>
          </a:bodyPr>
          <a:lstStyle/>
          <a:p>
            <a:pPr algn="l"/>
            <a:br>
              <a:rPr lang="en-US" sz="1900">
                <a:solidFill>
                  <a:srgbClr val="FFFFFF"/>
                </a:solidFill>
              </a:rPr>
            </a:br>
            <a:r>
              <a:rPr lang="en-US" sz="1900" b="1">
                <a:solidFill>
                  <a:srgbClr val="FFFFFF"/>
                </a:solidFill>
              </a:rPr>
              <a:t>Lithuania Independence Day Celebration, 11 March 199</a:t>
            </a:r>
            <a:r>
              <a:rPr lang="lt-LT" sz="1900" b="1">
                <a:solidFill>
                  <a:srgbClr val="FFFFFF"/>
                </a:solidFill>
              </a:rPr>
              <a:t>0</a:t>
            </a:r>
            <a:br>
              <a:rPr lang="en-US" sz="1900" b="1">
                <a:solidFill>
                  <a:srgbClr val="FFFFFF"/>
                </a:solidFill>
              </a:rPr>
            </a:br>
            <a:r>
              <a:rPr lang="lt-LT" sz="1900" b="1">
                <a:solidFill>
                  <a:srgbClr val="FFFFFF"/>
                </a:solidFill>
              </a:rPr>
              <a:t>(</a:t>
            </a:r>
            <a:r>
              <a:rPr lang="en-US" sz="1900" b="1">
                <a:solidFill>
                  <a:srgbClr val="FFFFFF"/>
                </a:solidFill>
              </a:rPr>
              <a:t>9 March 2021, 4pm CET</a:t>
            </a:r>
            <a:br>
              <a:rPr lang="en-US" sz="1900" b="1">
                <a:solidFill>
                  <a:srgbClr val="FFFFFF"/>
                </a:solidFill>
              </a:rPr>
            </a:br>
            <a:r>
              <a:rPr lang="en-US" sz="1900" b="1">
                <a:solidFill>
                  <a:srgbClr val="FFFFFF"/>
                </a:solidFill>
              </a:rPr>
              <a:t>Videoconference with students</a:t>
            </a:r>
            <a:r>
              <a:rPr lang="lt-LT" sz="1900" b="1">
                <a:solidFill>
                  <a:srgbClr val="FFFFFF"/>
                </a:solidFill>
              </a:rPr>
              <a:t>)</a:t>
            </a:r>
            <a:br>
              <a:rPr lang="en-US" sz="1900" b="1">
                <a:solidFill>
                  <a:srgbClr val="FFFFFF"/>
                </a:solidFill>
              </a:rPr>
            </a:br>
            <a:endParaRPr lang="en-US" sz="1900" b="1">
              <a:solidFill>
                <a:srgbClr val="FFFFFF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3240F7CD-2FA8-479C-8C62-A39CF2E5E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21821" y="5550568"/>
            <a:ext cx="6465286" cy="602551"/>
          </a:xfrm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rgbClr val="DAE104"/>
                </a:solidFill>
              </a:rPr>
              <a:t>R</a:t>
            </a:r>
            <a:r>
              <a:rPr lang="lt-LT" sz="2000">
                <a:solidFill>
                  <a:srgbClr val="DAE104"/>
                </a:solidFill>
              </a:rPr>
              <a:t>EFLECTION</a:t>
            </a:r>
            <a:endParaRPr lang="en-US" sz="2000">
              <a:solidFill>
                <a:srgbClr val="DAE104"/>
              </a:solidFill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C94CBDB-A76C-499E-95AB-C0A049E31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aveikslėlis 8" descr="Paveikslėlis, kuriame yra žinutė, vėjo malūnėlis&#10;&#10;Automatiškai sugeneruotas aprašymas">
            <a:extLst>
              <a:ext uri="{FF2B5EF4-FFF2-40B4-BE49-F238E27FC236}">
                <a16:creationId xmlns:a16="http://schemas.microsoft.com/office/drawing/2014/main" id="{E3237A63-81FC-4985-B98B-CF1DD0402C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9" r="8908" b="-1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FC6CC2F-3629-4118-9638-BCDC8E19CE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49" r="2" b="12952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21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61737"/>
            <a:ext cx="2149361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52604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00741F2-3D37-4BEC-B49B-C55F60E7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213" y="731520"/>
            <a:ext cx="6089904" cy="1426464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GYMNASIUM ADMINISTRATION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144BDF8D-F17B-46F2-9DF8-EB843C99C5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5451881"/>
              </p:ext>
            </p:extLst>
          </p:nvPr>
        </p:nvGraphicFramePr>
        <p:xfrm>
          <a:off x="788988" y="2798763"/>
          <a:ext cx="10598150" cy="3282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03A4D3C-890D-4BCF-8763-ECC7671B55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7545" y="394520"/>
            <a:ext cx="2267909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5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61737"/>
            <a:ext cx="2149361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52604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1D8F4BE-FF1A-44BD-A079-754F06920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213" y="731520"/>
            <a:ext cx="6089904" cy="1426464"/>
          </a:xfrm>
        </p:spPr>
        <p:txBody>
          <a:bodyPr>
            <a:normAutofit/>
          </a:bodyPr>
          <a:lstStyle/>
          <a:p>
            <a:pPr algn="ctr"/>
            <a:r>
              <a:rPr lang="en-US" sz="3100" b="1" dirty="0">
                <a:solidFill>
                  <a:srgbClr val="FFFFFF"/>
                </a:solidFill>
              </a:rPr>
              <a:t>Reflection of students </a:t>
            </a:r>
            <a:r>
              <a:rPr lang="lt-LT" sz="3100" b="1" dirty="0">
                <a:solidFill>
                  <a:srgbClr val="FFFFFF"/>
                </a:solidFill>
              </a:rPr>
              <a:t>-</a:t>
            </a:r>
            <a:r>
              <a:rPr lang="en-US" sz="3100" b="1" dirty="0">
                <a:solidFill>
                  <a:srgbClr val="FFFFFF"/>
                </a:solidFill>
              </a:rPr>
              <a:t>72 students participated in the survey:</a:t>
            </a:r>
            <a:br>
              <a:rPr lang="en-US" sz="3100" b="1" dirty="0">
                <a:solidFill>
                  <a:srgbClr val="FFFFFF"/>
                </a:solidFill>
              </a:rPr>
            </a:br>
            <a:endParaRPr lang="en-US" sz="3100" b="1" dirty="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14D76629-84DE-4B8A-A23D-8281E96B18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4013771"/>
              </p:ext>
            </p:extLst>
          </p:nvPr>
        </p:nvGraphicFramePr>
        <p:xfrm>
          <a:off x="788988" y="2798763"/>
          <a:ext cx="10598150" cy="3282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E3A9957A-2DAD-4B05-BB62-7050ED39DB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3767" y="319938"/>
            <a:ext cx="2267909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98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2" y="453981"/>
            <a:ext cx="6675120" cy="1877811"/>
          </a:xfrm>
          <a:prstGeom prst="rect">
            <a:avLst/>
          </a:prstGeom>
          <a:solidFill>
            <a:srgbClr val="7748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757BC4D-5BF8-4DA5-A444-DD8607EA8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731520"/>
            <a:ext cx="6089904" cy="1426464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STUDENTS OF THE EUROPEAN CLUB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77100" y="461737"/>
            <a:ext cx="2149361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F89C0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6675121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E64F2F-510B-4F06-BE17-EBDC7F25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456" y="2798385"/>
            <a:ext cx="6031967" cy="3283260"/>
          </a:xfrm>
        </p:spPr>
        <p:txBody>
          <a:bodyPr anchor="ctr">
            <a:normAutofit/>
          </a:bodyPr>
          <a:lstStyle/>
          <a:p>
            <a:r>
              <a:rPr lang="en-US" sz="2400" b="1" dirty="0"/>
              <a:t>GREAT EVENT</a:t>
            </a:r>
            <a:endParaRPr lang="lt-LT" sz="2400" b="1" dirty="0"/>
          </a:p>
          <a:p>
            <a:r>
              <a:rPr lang="en-US" sz="2400" b="1" dirty="0"/>
              <a:t>GREAT WORK</a:t>
            </a:r>
            <a:endParaRPr lang="lt-LT" sz="2400" b="1" dirty="0"/>
          </a:p>
          <a:p>
            <a:r>
              <a:rPr lang="en-US" sz="2400" b="1" dirty="0"/>
              <a:t>THANK YOU FOR YOUR JOINT ACTIVITIES</a:t>
            </a:r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A9392926-914B-46EF-B890-12DE2AC13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70"/>
          <a:stretch/>
        </p:blipFill>
        <p:spPr>
          <a:xfrm>
            <a:off x="7341529" y="2331792"/>
            <a:ext cx="4455979" cy="391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642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61737"/>
            <a:ext cx="2149361" cy="1870055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52604" y="453981"/>
            <a:ext cx="6675120" cy="1877811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83C1A707-89B9-494B-87CA-5537DFF10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213" y="731520"/>
            <a:ext cx="6089904" cy="1426464"/>
          </a:xfrm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</a:rPr>
              <a:t>Kristina ir Vilija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86B68C-84BC-4A6E-99D1-EE87483C1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73768" y="453155"/>
            <a:ext cx="2149358" cy="1878638"/>
          </a:xfrm>
          <a:prstGeom prst="rect">
            <a:avLst/>
          </a:prstGeom>
          <a:solidFill>
            <a:srgbClr val="A5A5A5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8920" y="2480956"/>
            <a:ext cx="11264206" cy="3918122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urinio vietos rezervavimo ženklas 2">
            <a:extLst>
              <a:ext uri="{FF2B5EF4-FFF2-40B4-BE49-F238E27FC236}">
                <a16:creationId xmlns:a16="http://schemas.microsoft.com/office/drawing/2014/main" id="{726573E6-1B9A-43A0-9D0F-1D3F838AD7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547337"/>
              </p:ext>
            </p:extLst>
          </p:nvPr>
        </p:nvGraphicFramePr>
        <p:xfrm>
          <a:off x="788988" y="2798763"/>
          <a:ext cx="10598150" cy="3282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aveikslėlis 3">
            <a:extLst>
              <a:ext uri="{FF2B5EF4-FFF2-40B4-BE49-F238E27FC236}">
                <a16:creationId xmlns:a16="http://schemas.microsoft.com/office/drawing/2014/main" id="{B530FE11-9CBA-4BDF-BF28-9025A81BBD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3767" y="394520"/>
            <a:ext cx="2267909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1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F874D32-4891-4FF8-A83C-E29D3313F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642583"/>
            <a:ext cx="10210800" cy="109984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dirty="0"/>
              <a:t>MORE THAN FRIENDSHIP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638861-22F4-42BD-AB54-580F4FFF9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405745"/>
          </a:xfrm>
          <a:prstGeom prst="rect">
            <a:avLst/>
          </a:prstGeom>
          <a:solidFill>
            <a:srgbClr val="185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26">
            <a:extLst>
              <a:ext uri="{FF2B5EF4-FFF2-40B4-BE49-F238E27FC236}">
                <a16:creationId xmlns:a16="http://schemas.microsoft.com/office/drawing/2014/main" id="{6CACE173-0A3A-4306-B76C-60A0714C3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63" y="320843"/>
            <a:ext cx="3657600" cy="37080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15C75CC3-8CE0-4636-90C6-BDA52D118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201036"/>
            <a:ext cx="3246120" cy="1947672"/>
          </a:xfrm>
          <a:prstGeom prst="rect">
            <a:avLst/>
          </a:prstGeom>
        </p:spPr>
      </p:pic>
      <p:sp>
        <p:nvSpPr>
          <p:cNvPr id="15" name="Rounded Rectangle 26">
            <a:extLst>
              <a:ext uri="{FF2B5EF4-FFF2-40B4-BE49-F238E27FC236}">
                <a16:creationId xmlns:a16="http://schemas.microsoft.com/office/drawing/2014/main" id="{BE5996B0-F3AC-4A78-A5EF-139FD3495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7198" y="320842"/>
            <a:ext cx="3657600" cy="37080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26">
            <a:extLst>
              <a:ext uri="{FF2B5EF4-FFF2-40B4-BE49-F238E27FC236}">
                <a16:creationId xmlns:a16="http://schemas.microsoft.com/office/drawing/2014/main" id="{347C85EF-9B88-46AF-B40D-70F2DDDE1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12834" y="320842"/>
            <a:ext cx="3657600" cy="37080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1C3EB981-1ADB-4A8A-90E6-17E2D7B03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574" y="1089476"/>
            <a:ext cx="3246120" cy="2164080"/>
          </a:xfrm>
          <a:prstGeom prst="rect">
            <a:avLst/>
          </a:prstGeom>
        </p:spPr>
      </p:pic>
      <p:pic>
        <p:nvPicPr>
          <p:cNvPr id="1026" name="Picture 2" descr="Portugalijos vėliava - Wikiwand">
            <a:extLst>
              <a:ext uri="{FF2B5EF4-FFF2-40B4-BE49-F238E27FC236}">
                <a16:creationId xmlns:a16="http://schemas.microsoft.com/office/drawing/2014/main" id="{6014B0CA-9CF9-48F7-9308-95EEC15B4C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180" y="1199535"/>
            <a:ext cx="3326765" cy="19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87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AD819F19-D671-4ED2-86B6-9BEB03C31F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707" r="8565" b="3"/>
          <a:stretch/>
        </p:blipFill>
        <p:spPr>
          <a:xfrm>
            <a:off x="4" y="-6236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1CC0831E-8BCD-4012-92DE-004277E59B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52" r="15150" b="1"/>
          <a:stretch/>
        </p:blipFill>
        <p:spPr>
          <a:xfrm>
            <a:off x="4675539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AAEB9E9D-484B-487F-B08E-2C659F250E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21" r="-3" b="16456"/>
          <a:stretch/>
        </p:blipFill>
        <p:spPr>
          <a:xfrm>
            <a:off x="7381876" y="1"/>
            <a:ext cx="4810125" cy="250183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97A69A0B-7CA7-4E86-A6CA-2B7CD28BD52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216" r="-2" b="-2"/>
          <a:stretch/>
        </p:blipFill>
        <p:spPr>
          <a:xfrm>
            <a:off x="20" y="2658276"/>
            <a:ext cx="3770704" cy="4199724"/>
          </a:xfrm>
          <a:custGeom>
            <a:avLst/>
            <a:gdLst/>
            <a:ahLst/>
            <a:cxnLst/>
            <a:rect l="l" t="t" r="r" b="b"/>
            <a:pathLst>
              <a:path w="3770724" h="4199724">
                <a:moveTo>
                  <a:pt x="0" y="0"/>
                </a:moveTo>
                <a:lnTo>
                  <a:pt x="3770724" y="0"/>
                </a:lnTo>
                <a:lnTo>
                  <a:pt x="1824067" y="4199724"/>
                </a:lnTo>
                <a:lnTo>
                  <a:pt x="0" y="4199724"/>
                </a:lnTo>
                <a:close/>
              </a:path>
            </a:pathLst>
          </a:cu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74CB605D-99A1-4238-8743-7E9182629F5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75" r="1" b="1"/>
          <a:stretch/>
        </p:blipFill>
        <p:spPr>
          <a:xfrm>
            <a:off x="2013796" y="2661900"/>
            <a:ext cx="5108726" cy="4197911"/>
          </a:xfrm>
          <a:custGeom>
            <a:avLst/>
            <a:gdLst/>
            <a:ahLst/>
            <a:cxnLst/>
            <a:rect l="l" t="t" r="r" b="b"/>
            <a:pathLst>
              <a:path w="5108726" h="4197911">
                <a:moveTo>
                  <a:pt x="1945141" y="0"/>
                </a:moveTo>
                <a:lnTo>
                  <a:pt x="5108726" y="0"/>
                </a:lnTo>
                <a:lnTo>
                  <a:pt x="3163585" y="4197911"/>
                </a:lnTo>
                <a:lnTo>
                  <a:pt x="3157362" y="4197911"/>
                </a:lnTo>
                <a:lnTo>
                  <a:pt x="1967571" y="4197911"/>
                </a:lnTo>
                <a:lnTo>
                  <a:pt x="317526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16" name="Freeform 43">
            <a:extLst>
              <a:ext uri="{FF2B5EF4-FFF2-40B4-BE49-F238E27FC236}">
                <a16:creationId xmlns:a16="http://schemas.microsoft.com/office/drawing/2014/main" id="{AAD8F19F-4A55-467B-BED0-8837659A90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53050" y="2660089"/>
            <a:ext cx="6838950" cy="4197911"/>
          </a:xfrm>
          <a:custGeom>
            <a:avLst/>
            <a:gdLst>
              <a:gd name="connsiteX0" fmla="*/ 4893809 w 6838950"/>
              <a:gd name="connsiteY0" fmla="*/ 0 h 4197911"/>
              <a:gd name="connsiteX1" fmla="*/ 4887586 w 6838950"/>
              <a:gd name="connsiteY1" fmla="*/ 0 h 4197911"/>
              <a:gd name="connsiteX2" fmla="*/ 3697795 w 6838950"/>
              <a:gd name="connsiteY2" fmla="*/ 0 h 4197911"/>
              <a:gd name="connsiteX3" fmla="*/ 2047750 w 6838950"/>
              <a:gd name="connsiteY3" fmla="*/ 0 h 4197911"/>
              <a:gd name="connsiteX4" fmla="*/ 0 w 6838950"/>
              <a:gd name="connsiteY4" fmla="*/ 0 h 4197911"/>
              <a:gd name="connsiteX5" fmla="*/ 0 w 6838950"/>
              <a:gd name="connsiteY5" fmla="*/ 4197911 h 4197911"/>
              <a:gd name="connsiteX6" fmla="*/ 6838950 w 6838950"/>
              <a:gd name="connsiteY6" fmla="*/ 4197911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8950" h="4197911">
                <a:moveTo>
                  <a:pt x="4893809" y="0"/>
                </a:moveTo>
                <a:lnTo>
                  <a:pt x="4887586" y="0"/>
                </a:lnTo>
                <a:lnTo>
                  <a:pt x="3697795" y="0"/>
                </a:lnTo>
                <a:lnTo>
                  <a:pt x="2047750" y="0"/>
                </a:lnTo>
                <a:lnTo>
                  <a:pt x="0" y="0"/>
                </a:lnTo>
                <a:lnTo>
                  <a:pt x="0" y="4197911"/>
                </a:lnTo>
                <a:lnTo>
                  <a:pt x="6838950" y="4197911"/>
                </a:lnTo>
                <a:close/>
              </a:path>
            </a:pathLst>
          </a:custGeom>
          <a:solidFill>
            <a:srgbClr val="6E5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4D74EDD-DE66-4151-AF57-3ECCC03E7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4" y="4189864"/>
            <a:ext cx="4997354" cy="216387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r"/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 have sent you gifts. Wait, they are coming </a:t>
            </a:r>
            <a:r>
              <a:rPr lang="en-US" sz="6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  <a:sym typeface="Wingdings" panose="05000000000000000000" pitchFamily="2" charset="2"/>
              </a:rPr>
              <a:t></a:t>
            </a:r>
            <a:endParaRPr lang="en-US" sz="60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DF3B7A8D-5CC7-4B89-A9CE-73772CBB7C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9632" r="2" b="6625"/>
          <a:stretch/>
        </p:blipFill>
        <p:spPr>
          <a:xfrm>
            <a:off x="2261968" y="1"/>
            <a:ext cx="3393943" cy="250284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02814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9">
            <a:extLst>
              <a:ext uri="{FF2B5EF4-FFF2-40B4-BE49-F238E27FC236}">
                <a16:creationId xmlns:a16="http://schemas.microsoft.com/office/drawing/2014/main" id="{8ABFE404-8D65-4573-A3EF-6DF477936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DBA3021-876F-4F75-B053-98E470F1A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49" y="4610244"/>
            <a:ext cx="3649703" cy="1714500"/>
          </a:xfrm>
        </p:spPr>
        <p:txBody>
          <a:bodyPr>
            <a:normAutofit/>
          </a:bodyPr>
          <a:lstStyle/>
          <a:p>
            <a:r>
              <a:rPr lang="en-US" sz="2800" b="1"/>
              <a:t>About our event</a:t>
            </a:r>
          </a:p>
        </p:txBody>
      </p:sp>
      <p:pic>
        <p:nvPicPr>
          <p:cNvPr id="11" name="Picture 4" descr="A calendar on top of a flat yellow surface">
            <a:extLst>
              <a:ext uri="{FF2B5EF4-FFF2-40B4-BE49-F238E27FC236}">
                <a16:creationId xmlns:a16="http://schemas.microsoft.com/office/drawing/2014/main" id="{2D6DC053-DF19-49CD-A464-BC1CCAE8C1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765" b="-2"/>
          <a:stretch/>
        </p:blipFill>
        <p:spPr>
          <a:xfrm>
            <a:off x="673749" y="370320"/>
            <a:ext cx="3716238" cy="4051011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BE3EF1D-355A-42ED-AC78-C873A10483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94" r="-3" b="-3"/>
          <a:stretch/>
        </p:blipFill>
        <p:spPr>
          <a:xfrm>
            <a:off x="4719344" y="370320"/>
            <a:ext cx="6798905" cy="4051011"/>
          </a:xfrm>
          <a:prstGeom prst="rect">
            <a:avLst/>
          </a:prstGeom>
        </p:spPr>
      </p:pic>
      <p:cxnSp>
        <p:nvCxnSpPr>
          <p:cNvPr id="55" name="Straight Connector 51">
            <a:extLst>
              <a:ext uri="{FF2B5EF4-FFF2-40B4-BE49-F238E27FC236}">
                <a16:creationId xmlns:a16="http://schemas.microsoft.com/office/drawing/2014/main" id="{AF5191F1-A1C8-4AEE-8007-DF304E42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47363" y="4750763"/>
            <a:ext cx="0" cy="1371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40FBDEF-B7EC-40C3-8FBA-F390AC858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019" y="4610244"/>
            <a:ext cx="6725232" cy="1714500"/>
          </a:xfrm>
        </p:spPr>
        <p:txBody>
          <a:bodyPr anchor="ctr">
            <a:normAutofit/>
          </a:bodyPr>
          <a:lstStyle/>
          <a:p>
            <a:r>
              <a:rPr lang="en-US" sz="1600" dirty="0">
                <a:hlinkClick r:id="rId4"/>
              </a:rPr>
              <a:t>https://www.skrastas.lt/daugiau/mokyklu-naujienos/kovo-11-oji-juliaus-janonio-gimnazija-sujunge-su-pirenu-pusiasaliu?fbclid=IwAR1f6OK1Op7LI4IEANKSROrSQuTVOyFIysQnGWcl0xzBGBBeCwhxbahA-4E</a:t>
            </a:r>
            <a:r>
              <a:rPr lang="en-US" sz="1600" dirty="0"/>
              <a:t>  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1600" b="1" dirty="0"/>
              <a:t>Newspaper ,, </a:t>
            </a:r>
            <a:r>
              <a:rPr lang="lt-LT" sz="1600" b="1" dirty="0"/>
              <a:t>ŠIAULIŲ KRAŠTAS ‘‘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374743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158</Words>
  <Application>Microsoft Office PowerPoint</Application>
  <PresentationFormat>Plačiaekranė</PresentationFormat>
  <Paragraphs>24</Paragraphs>
  <Slides>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Tw Cen MT</vt:lpstr>
      <vt:lpstr>„Office“ tema</vt:lpstr>
      <vt:lpstr> Lithuania Independence Day Celebration, 11 March 1990 (9 March 2021, 4pm CET Videoconference with students) </vt:lpstr>
      <vt:lpstr>GYMNASIUM ADMINISTRATION</vt:lpstr>
      <vt:lpstr>Reflection of students -72 students participated in the survey: </vt:lpstr>
      <vt:lpstr>STUDENTS OF THE EUROPEAN CLUB</vt:lpstr>
      <vt:lpstr>Kristina ir Vilija </vt:lpstr>
      <vt:lpstr>MORE THAN FRIENDSHIP</vt:lpstr>
      <vt:lpstr>We have sent you gifts. Wait, they are coming </vt:lpstr>
      <vt:lpstr>About our event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Lithuania Independence Day Celebration, 11 March 1990 (9 March 2021, 4pm CET Videoconference with students) </dc:title>
  <dc:creator>Kristina Murauskienė</dc:creator>
  <cp:lastModifiedBy>Kristina Murauskienė</cp:lastModifiedBy>
  <cp:revision>12</cp:revision>
  <dcterms:created xsi:type="dcterms:W3CDTF">2021-03-21T19:59:07Z</dcterms:created>
  <dcterms:modified xsi:type="dcterms:W3CDTF">2021-03-23T12:44:17Z</dcterms:modified>
</cp:coreProperties>
</file>