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5" r:id="rId3"/>
    <p:sldId id="269" r:id="rId4"/>
    <p:sldId id="283" r:id="rId5"/>
    <p:sldId id="284" r:id="rId6"/>
    <p:sldId id="270" r:id="rId7"/>
    <p:sldId id="271" r:id="rId8"/>
    <p:sldId id="272" r:id="rId9"/>
    <p:sldId id="281" r:id="rId10"/>
    <p:sldId id="282" r:id="rId11"/>
    <p:sldId id="273" r:id="rId12"/>
    <p:sldId id="274" r:id="rId13"/>
    <p:sldId id="279" r:id="rId14"/>
    <p:sldId id="285" r:id="rId1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115" d="100"/>
          <a:sy n="115" d="100"/>
        </p:scale>
        <p:origin x="432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EF56C24-984C-4FEB-87E8-4195D7124949}" type="doc">
      <dgm:prSet loTypeId="urn:microsoft.com/office/officeart/2008/layout/LinedList" loCatId="list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98575ABB-7E57-4F75-BABF-343482D7C5AC}">
      <dgm:prSet/>
      <dgm:spPr/>
      <dgm:t>
        <a:bodyPr/>
        <a:lstStyle/>
        <a:p>
          <a:r>
            <a:rPr lang="lt-LT" b="1" dirty="0">
              <a:solidFill>
                <a:schemeClr val="accent2">
                  <a:lumMod val="75000"/>
                </a:schemeClr>
              </a:solidFill>
            </a:rPr>
            <a:t>I – Briuselis ( BELGIJA – EP, EUROPOS NAMAI)- 2019- 11-28- 2019-12-02</a:t>
          </a:r>
          <a:endParaRPr lang="en-US" b="1" dirty="0">
            <a:solidFill>
              <a:schemeClr val="accent2">
                <a:lumMod val="75000"/>
              </a:schemeClr>
            </a:solidFill>
          </a:endParaRPr>
        </a:p>
      </dgm:t>
    </dgm:pt>
    <dgm:pt modelId="{9BE9F680-05C6-4D6D-A112-8316E83A5C50}" type="parTrans" cxnId="{A27B2A56-8AB6-4AB8-BBCF-AE70C1E977DC}">
      <dgm:prSet/>
      <dgm:spPr/>
      <dgm:t>
        <a:bodyPr/>
        <a:lstStyle/>
        <a:p>
          <a:endParaRPr lang="en-US"/>
        </a:p>
      </dgm:t>
    </dgm:pt>
    <dgm:pt modelId="{91A96773-81DC-4CD8-8724-92C7FF0E22FB}" type="sibTrans" cxnId="{A27B2A56-8AB6-4AB8-BBCF-AE70C1E977DC}">
      <dgm:prSet/>
      <dgm:spPr/>
      <dgm:t>
        <a:bodyPr/>
        <a:lstStyle/>
        <a:p>
          <a:endParaRPr lang="en-US"/>
        </a:p>
      </dgm:t>
    </dgm:pt>
    <dgm:pt modelId="{1DE24BBC-6455-4C57-84F6-E82211CCF8C8}">
      <dgm:prSet/>
      <dgm:spPr/>
      <dgm:t>
        <a:bodyPr/>
        <a:lstStyle/>
        <a:p>
          <a:r>
            <a:rPr lang="lt-LT" b="1" dirty="0">
              <a:solidFill>
                <a:schemeClr val="accent1">
                  <a:lumMod val="75000"/>
                </a:schemeClr>
              </a:solidFill>
            </a:rPr>
            <a:t>II- Strasbūras (Prancūzija- EP, Elzaso – </a:t>
          </a:r>
          <a:r>
            <a:rPr lang="lt-LT" b="1" dirty="0" err="1">
              <a:solidFill>
                <a:schemeClr val="accent1">
                  <a:lumMod val="75000"/>
                </a:schemeClr>
              </a:solidFill>
            </a:rPr>
            <a:t>Moselio</a:t>
          </a:r>
          <a:r>
            <a:rPr lang="lt-LT" b="1" dirty="0">
              <a:solidFill>
                <a:schemeClr val="accent1">
                  <a:lumMod val="75000"/>
                </a:schemeClr>
              </a:solidFill>
            </a:rPr>
            <a:t> memorialas, </a:t>
          </a:r>
          <a:r>
            <a:rPr lang="lt-LT" b="1" dirty="0" err="1">
              <a:solidFill>
                <a:schemeClr val="accent1">
                  <a:lumMod val="75000"/>
                </a:schemeClr>
              </a:solidFill>
            </a:rPr>
            <a:t>Strutofo</a:t>
          </a:r>
          <a:r>
            <a:rPr lang="lt-LT" b="1" dirty="0">
              <a:solidFill>
                <a:schemeClr val="accent1">
                  <a:lumMod val="75000"/>
                </a:schemeClr>
              </a:solidFill>
            </a:rPr>
            <a:t> koncentracijos stovykla) – 2021-09-27- 2021-10-02</a:t>
          </a:r>
          <a:endParaRPr lang="en-US" b="1" dirty="0">
            <a:solidFill>
              <a:schemeClr val="accent1">
                <a:lumMod val="75000"/>
              </a:schemeClr>
            </a:solidFill>
          </a:endParaRPr>
        </a:p>
      </dgm:t>
    </dgm:pt>
    <dgm:pt modelId="{90486DA9-4CB2-4FB0-913C-1E4D98AC34E4}" type="parTrans" cxnId="{38DE6B51-0256-4D8A-B497-074E091BB870}">
      <dgm:prSet/>
      <dgm:spPr/>
      <dgm:t>
        <a:bodyPr/>
        <a:lstStyle/>
        <a:p>
          <a:endParaRPr lang="en-US"/>
        </a:p>
      </dgm:t>
    </dgm:pt>
    <dgm:pt modelId="{B4B88A71-0AD5-4D2D-8B66-8BC9B457CAF9}" type="sibTrans" cxnId="{38DE6B51-0256-4D8A-B497-074E091BB870}">
      <dgm:prSet/>
      <dgm:spPr/>
      <dgm:t>
        <a:bodyPr/>
        <a:lstStyle/>
        <a:p>
          <a:endParaRPr lang="en-US"/>
        </a:p>
      </dgm:t>
    </dgm:pt>
    <dgm:pt modelId="{C816B15C-6F36-4F19-BC26-FF4F7F1D68A5}">
      <dgm:prSet/>
      <dgm:spPr/>
      <dgm:t>
        <a:bodyPr/>
        <a:lstStyle/>
        <a:p>
          <a:pPr algn="just"/>
          <a:r>
            <a:rPr lang="lt-LT" b="1" dirty="0">
              <a:solidFill>
                <a:schemeClr val="accent1">
                  <a:lumMod val="75000"/>
                </a:schemeClr>
              </a:solidFill>
            </a:rPr>
            <a:t>III- Šiauliai ( Veiklos gimnazijoje, Vilnius (LR Seimas, Valdovų rūmai), Kernavė, Kaunas (IX fortas ir t.t.)- 2021-10-18- 2021-10-24</a:t>
          </a:r>
          <a:endParaRPr lang="en-US" b="1" dirty="0">
            <a:solidFill>
              <a:schemeClr val="accent1">
                <a:lumMod val="75000"/>
              </a:schemeClr>
            </a:solidFill>
          </a:endParaRPr>
        </a:p>
      </dgm:t>
    </dgm:pt>
    <dgm:pt modelId="{CEA95B67-70CA-43F1-8745-A6A2D1F567DF}" type="parTrans" cxnId="{687D7D04-9481-4366-9CB5-417451C3A1E8}">
      <dgm:prSet/>
      <dgm:spPr/>
      <dgm:t>
        <a:bodyPr/>
        <a:lstStyle/>
        <a:p>
          <a:endParaRPr lang="en-US"/>
        </a:p>
      </dgm:t>
    </dgm:pt>
    <dgm:pt modelId="{15EB7A6D-31BD-4293-BC05-31F0EA150972}" type="sibTrans" cxnId="{687D7D04-9481-4366-9CB5-417451C3A1E8}">
      <dgm:prSet/>
      <dgm:spPr/>
      <dgm:t>
        <a:bodyPr/>
        <a:lstStyle/>
        <a:p>
          <a:endParaRPr lang="en-US"/>
        </a:p>
      </dgm:t>
    </dgm:pt>
    <dgm:pt modelId="{8CFBFEEA-B82D-4A94-858A-A0C5A775383F}">
      <dgm:prSet/>
      <dgm:spPr/>
      <dgm:t>
        <a:bodyPr/>
        <a:lstStyle/>
        <a:p>
          <a:r>
            <a:rPr lang="lt-LT" b="1" dirty="0">
              <a:solidFill>
                <a:schemeClr val="accent6">
                  <a:lumMod val="50000"/>
                </a:schemeClr>
              </a:solidFill>
            </a:rPr>
            <a:t>IV- </a:t>
          </a:r>
          <a:r>
            <a:rPr lang="lt-LT" b="1" dirty="0" err="1">
              <a:solidFill>
                <a:schemeClr val="accent6">
                  <a:lumMod val="50000"/>
                </a:schemeClr>
              </a:solidFill>
            </a:rPr>
            <a:t>Bisauri</a:t>
          </a:r>
          <a:r>
            <a:rPr lang="lt-LT" b="1" dirty="0">
              <a:solidFill>
                <a:schemeClr val="accent6">
                  <a:lumMod val="50000"/>
                </a:schemeClr>
              </a:solidFill>
            </a:rPr>
            <a:t> ( Ispanija)- 2022-02-21-2022-02-26</a:t>
          </a:r>
          <a:endParaRPr lang="en-US" b="1" dirty="0">
            <a:solidFill>
              <a:schemeClr val="accent6">
                <a:lumMod val="50000"/>
              </a:schemeClr>
            </a:solidFill>
          </a:endParaRPr>
        </a:p>
      </dgm:t>
    </dgm:pt>
    <dgm:pt modelId="{D2DD02C6-C20E-4D1F-99A1-45330EEC2E7D}" type="parTrans" cxnId="{E4A2E684-3150-436E-A5B4-4E3637097422}">
      <dgm:prSet/>
      <dgm:spPr/>
      <dgm:t>
        <a:bodyPr/>
        <a:lstStyle/>
        <a:p>
          <a:endParaRPr lang="en-US"/>
        </a:p>
      </dgm:t>
    </dgm:pt>
    <dgm:pt modelId="{5255530E-C525-4F22-832C-017DC885018C}" type="sibTrans" cxnId="{E4A2E684-3150-436E-A5B4-4E3637097422}">
      <dgm:prSet/>
      <dgm:spPr/>
      <dgm:t>
        <a:bodyPr/>
        <a:lstStyle/>
        <a:p>
          <a:endParaRPr lang="en-US"/>
        </a:p>
      </dgm:t>
    </dgm:pt>
    <dgm:pt modelId="{E267B38D-F87F-45B7-8257-6BCF295549E8}">
      <dgm:prSet/>
      <dgm:spPr/>
      <dgm:t>
        <a:bodyPr/>
        <a:lstStyle/>
        <a:p>
          <a:r>
            <a:rPr lang="lt-LT" b="1" dirty="0">
              <a:solidFill>
                <a:schemeClr val="accent2">
                  <a:lumMod val="75000"/>
                </a:schemeClr>
              </a:solidFill>
            </a:rPr>
            <a:t>V- </a:t>
          </a:r>
          <a:r>
            <a:rPr lang="lt-LT" b="1" dirty="0" err="1">
              <a:solidFill>
                <a:schemeClr val="accent2">
                  <a:lumMod val="75000"/>
                </a:schemeClr>
              </a:solidFill>
            </a:rPr>
            <a:t>Braga</a:t>
          </a:r>
          <a:r>
            <a:rPr lang="lt-LT" b="1" dirty="0">
              <a:solidFill>
                <a:schemeClr val="accent2">
                  <a:lumMod val="75000"/>
                </a:schemeClr>
              </a:solidFill>
            </a:rPr>
            <a:t> (Portugalija)-2022-05-09 – 2022-05- 14</a:t>
          </a:r>
          <a:endParaRPr lang="en-US" b="1" dirty="0">
            <a:solidFill>
              <a:schemeClr val="accent2">
                <a:lumMod val="75000"/>
              </a:schemeClr>
            </a:solidFill>
          </a:endParaRPr>
        </a:p>
      </dgm:t>
    </dgm:pt>
    <dgm:pt modelId="{68C7D2BA-8FF0-4236-B0FE-5F31E1EAAE7A}" type="parTrans" cxnId="{AC3BA449-9DBC-42AC-AB0B-C4720E04D011}">
      <dgm:prSet/>
      <dgm:spPr/>
      <dgm:t>
        <a:bodyPr/>
        <a:lstStyle/>
        <a:p>
          <a:endParaRPr lang="en-US"/>
        </a:p>
      </dgm:t>
    </dgm:pt>
    <dgm:pt modelId="{D5A9542D-62DD-4DAC-B267-3B45C0B7252F}" type="sibTrans" cxnId="{AC3BA449-9DBC-42AC-AB0B-C4720E04D011}">
      <dgm:prSet/>
      <dgm:spPr/>
      <dgm:t>
        <a:bodyPr/>
        <a:lstStyle/>
        <a:p>
          <a:endParaRPr lang="en-US"/>
        </a:p>
      </dgm:t>
    </dgm:pt>
    <dgm:pt modelId="{EC6CFB4D-155C-449C-9B12-E4100E9C6AD3}" type="pres">
      <dgm:prSet presAssocID="{6EF56C24-984C-4FEB-87E8-4195D7124949}" presName="vert0" presStyleCnt="0">
        <dgm:presLayoutVars>
          <dgm:dir/>
          <dgm:animOne val="branch"/>
          <dgm:animLvl val="lvl"/>
        </dgm:presLayoutVars>
      </dgm:prSet>
      <dgm:spPr/>
      <dgm:t>
        <a:bodyPr/>
        <a:lstStyle/>
        <a:p>
          <a:endParaRPr lang="lt-LT"/>
        </a:p>
      </dgm:t>
    </dgm:pt>
    <dgm:pt modelId="{712849F8-606E-4806-91A0-D66353B2E0EF}" type="pres">
      <dgm:prSet presAssocID="{98575ABB-7E57-4F75-BABF-343482D7C5AC}" presName="thickLine" presStyleLbl="alignNode1" presStyleIdx="0" presStyleCnt="5"/>
      <dgm:spPr/>
    </dgm:pt>
    <dgm:pt modelId="{5E5C9D5F-05C1-4F66-9319-E9347429C521}" type="pres">
      <dgm:prSet presAssocID="{98575ABB-7E57-4F75-BABF-343482D7C5AC}" presName="horz1" presStyleCnt="0"/>
      <dgm:spPr/>
    </dgm:pt>
    <dgm:pt modelId="{AA487BC3-2EB3-40FF-B979-FB13F45F3D2C}" type="pres">
      <dgm:prSet presAssocID="{98575ABB-7E57-4F75-BABF-343482D7C5AC}" presName="tx1" presStyleLbl="revTx" presStyleIdx="0" presStyleCnt="5"/>
      <dgm:spPr/>
      <dgm:t>
        <a:bodyPr/>
        <a:lstStyle/>
        <a:p>
          <a:endParaRPr lang="lt-LT"/>
        </a:p>
      </dgm:t>
    </dgm:pt>
    <dgm:pt modelId="{837022E6-85B6-462F-8368-72B957478E6D}" type="pres">
      <dgm:prSet presAssocID="{98575ABB-7E57-4F75-BABF-343482D7C5AC}" presName="vert1" presStyleCnt="0"/>
      <dgm:spPr/>
    </dgm:pt>
    <dgm:pt modelId="{065E37AE-2985-460E-9913-1706F1527ED5}" type="pres">
      <dgm:prSet presAssocID="{1DE24BBC-6455-4C57-84F6-E82211CCF8C8}" presName="thickLine" presStyleLbl="alignNode1" presStyleIdx="1" presStyleCnt="5"/>
      <dgm:spPr/>
    </dgm:pt>
    <dgm:pt modelId="{4569C0B9-AA66-43E0-99AF-033CD6889AFC}" type="pres">
      <dgm:prSet presAssocID="{1DE24BBC-6455-4C57-84F6-E82211CCF8C8}" presName="horz1" presStyleCnt="0"/>
      <dgm:spPr/>
    </dgm:pt>
    <dgm:pt modelId="{81D47A43-567F-40E4-AA82-805FB3CECCEB}" type="pres">
      <dgm:prSet presAssocID="{1DE24BBC-6455-4C57-84F6-E82211CCF8C8}" presName="tx1" presStyleLbl="revTx" presStyleIdx="1" presStyleCnt="5"/>
      <dgm:spPr/>
      <dgm:t>
        <a:bodyPr/>
        <a:lstStyle/>
        <a:p>
          <a:endParaRPr lang="lt-LT"/>
        </a:p>
      </dgm:t>
    </dgm:pt>
    <dgm:pt modelId="{0E7AEE61-739B-43E3-BC4B-3D4AE1649DE9}" type="pres">
      <dgm:prSet presAssocID="{1DE24BBC-6455-4C57-84F6-E82211CCF8C8}" presName="vert1" presStyleCnt="0"/>
      <dgm:spPr/>
    </dgm:pt>
    <dgm:pt modelId="{111B3F46-838E-4707-AED7-807BC84645C9}" type="pres">
      <dgm:prSet presAssocID="{C816B15C-6F36-4F19-BC26-FF4F7F1D68A5}" presName="thickLine" presStyleLbl="alignNode1" presStyleIdx="2" presStyleCnt="5"/>
      <dgm:spPr/>
    </dgm:pt>
    <dgm:pt modelId="{A0F8798C-8F29-4CF5-849B-44D0B38B2E2E}" type="pres">
      <dgm:prSet presAssocID="{C816B15C-6F36-4F19-BC26-FF4F7F1D68A5}" presName="horz1" presStyleCnt="0"/>
      <dgm:spPr/>
    </dgm:pt>
    <dgm:pt modelId="{AD4819D5-810B-441D-9EFC-2C616A497406}" type="pres">
      <dgm:prSet presAssocID="{C816B15C-6F36-4F19-BC26-FF4F7F1D68A5}" presName="tx1" presStyleLbl="revTx" presStyleIdx="2" presStyleCnt="5"/>
      <dgm:spPr/>
      <dgm:t>
        <a:bodyPr/>
        <a:lstStyle/>
        <a:p>
          <a:endParaRPr lang="lt-LT"/>
        </a:p>
      </dgm:t>
    </dgm:pt>
    <dgm:pt modelId="{90114309-577E-46E4-84BF-F812D1525BA7}" type="pres">
      <dgm:prSet presAssocID="{C816B15C-6F36-4F19-BC26-FF4F7F1D68A5}" presName="vert1" presStyleCnt="0"/>
      <dgm:spPr/>
    </dgm:pt>
    <dgm:pt modelId="{374C9838-6181-47E4-A6E0-6D73841B095B}" type="pres">
      <dgm:prSet presAssocID="{8CFBFEEA-B82D-4A94-858A-A0C5A775383F}" presName="thickLine" presStyleLbl="alignNode1" presStyleIdx="3" presStyleCnt="5"/>
      <dgm:spPr/>
    </dgm:pt>
    <dgm:pt modelId="{5597765D-09F4-4D0C-92F9-A9F6B7740635}" type="pres">
      <dgm:prSet presAssocID="{8CFBFEEA-B82D-4A94-858A-A0C5A775383F}" presName="horz1" presStyleCnt="0"/>
      <dgm:spPr/>
    </dgm:pt>
    <dgm:pt modelId="{EAC939D7-5B8E-4DC2-B96F-D04D18B5BC26}" type="pres">
      <dgm:prSet presAssocID="{8CFBFEEA-B82D-4A94-858A-A0C5A775383F}" presName="tx1" presStyleLbl="revTx" presStyleIdx="3" presStyleCnt="5"/>
      <dgm:spPr/>
      <dgm:t>
        <a:bodyPr/>
        <a:lstStyle/>
        <a:p>
          <a:endParaRPr lang="lt-LT"/>
        </a:p>
      </dgm:t>
    </dgm:pt>
    <dgm:pt modelId="{F4477D15-B91F-4A1D-A12D-CCB09D6B48E4}" type="pres">
      <dgm:prSet presAssocID="{8CFBFEEA-B82D-4A94-858A-A0C5A775383F}" presName="vert1" presStyleCnt="0"/>
      <dgm:spPr/>
    </dgm:pt>
    <dgm:pt modelId="{318EA40A-D430-4409-91CF-384F8FB9406C}" type="pres">
      <dgm:prSet presAssocID="{E267B38D-F87F-45B7-8257-6BCF295549E8}" presName="thickLine" presStyleLbl="alignNode1" presStyleIdx="4" presStyleCnt="5"/>
      <dgm:spPr/>
    </dgm:pt>
    <dgm:pt modelId="{A22FDCDF-B6E3-4002-9EDE-E4B76D09B2ED}" type="pres">
      <dgm:prSet presAssocID="{E267B38D-F87F-45B7-8257-6BCF295549E8}" presName="horz1" presStyleCnt="0"/>
      <dgm:spPr/>
    </dgm:pt>
    <dgm:pt modelId="{D820AFED-29D1-49E5-9C68-1D45ECDC57B8}" type="pres">
      <dgm:prSet presAssocID="{E267B38D-F87F-45B7-8257-6BCF295549E8}" presName="tx1" presStyleLbl="revTx" presStyleIdx="4" presStyleCnt="5"/>
      <dgm:spPr/>
      <dgm:t>
        <a:bodyPr/>
        <a:lstStyle/>
        <a:p>
          <a:endParaRPr lang="lt-LT"/>
        </a:p>
      </dgm:t>
    </dgm:pt>
    <dgm:pt modelId="{6496DFCF-1C90-4E91-BD6B-CD85ACDB60E3}" type="pres">
      <dgm:prSet presAssocID="{E267B38D-F87F-45B7-8257-6BCF295549E8}" presName="vert1" presStyleCnt="0"/>
      <dgm:spPr/>
    </dgm:pt>
  </dgm:ptLst>
  <dgm:cxnLst>
    <dgm:cxn modelId="{E4A2E684-3150-436E-A5B4-4E3637097422}" srcId="{6EF56C24-984C-4FEB-87E8-4195D7124949}" destId="{8CFBFEEA-B82D-4A94-858A-A0C5A775383F}" srcOrd="3" destOrd="0" parTransId="{D2DD02C6-C20E-4D1F-99A1-45330EEC2E7D}" sibTransId="{5255530E-C525-4F22-832C-017DC885018C}"/>
    <dgm:cxn modelId="{6655B1EA-B5A0-4E07-BEB2-A61FBD684D81}" type="presOf" srcId="{8CFBFEEA-B82D-4A94-858A-A0C5A775383F}" destId="{EAC939D7-5B8E-4DC2-B96F-D04D18B5BC26}" srcOrd="0" destOrd="0" presId="urn:microsoft.com/office/officeart/2008/layout/LinedList"/>
    <dgm:cxn modelId="{38DE6B51-0256-4D8A-B497-074E091BB870}" srcId="{6EF56C24-984C-4FEB-87E8-4195D7124949}" destId="{1DE24BBC-6455-4C57-84F6-E82211CCF8C8}" srcOrd="1" destOrd="0" parTransId="{90486DA9-4CB2-4FB0-913C-1E4D98AC34E4}" sibTransId="{B4B88A71-0AD5-4D2D-8B66-8BC9B457CAF9}"/>
    <dgm:cxn modelId="{5D2626CF-5EB5-4ABC-AC15-4D6A8EB3B1E8}" type="presOf" srcId="{6EF56C24-984C-4FEB-87E8-4195D7124949}" destId="{EC6CFB4D-155C-449C-9B12-E4100E9C6AD3}" srcOrd="0" destOrd="0" presId="urn:microsoft.com/office/officeart/2008/layout/LinedList"/>
    <dgm:cxn modelId="{A27B2A56-8AB6-4AB8-BBCF-AE70C1E977DC}" srcId="{6EF56C24-984C-4FEB-87E8-4195D7124949}" destId="{98575ABB-7E57-4F75-BABF-343482D7C5AC}" srcOrd="0" destOrd="0" parTransId="{9BE9F680-05C6-4D6D-A112-8316E83A5C50}" sibTransId="{91A96773-81DC-4CD8-8724-92C7FF0E22FB}"/>
    <dgm:cxn modelId="{78DB5916-7228-4455-A14B-88A3F0D6EB1D}" type="presOf" srcId="{E267B38D-F87F-45B7-8257-6BCF295549E8}" destId="{D820AFED-29D1-49E5-9C68-1D45ECDC57B8}" srcOrd="0" destOrd="0" presId="urn:microsoft.com/office/officeart/2008/layout/LinedList"/>
    <dgm:cxn modelId="{EF1D5384-CD22-4E2B-AF74-821DA2C5D8A6}" type="presOf" srcId="{1DE24BBC-6455-4C57-84F6-E82211CCF8C8}" destId="{81D47A43-567F-40E4-AA82-805FB3CECCEB}" srcOrd="0" destOrd="0" presId="urn:microsoft.com/office/officeart/2008/layout/LinedList"/>
    <dgm:cxn modelId="{4DF2535B-FC4B-4491-AE3E-A5751AA76F80}" type="presOf" srcId="{98575ABB-7E57-4F75-BABF-343482D7C5AC}" destId="{AA487BC3-2EB3-40FF-B979-FB13F45F3D2C}" srcOrd="0" destOrd="0" presId="urn:microsoft.com/office/officeart/2008/layout/LinedList"/>
    <dgm:cxn modelId="{29323E63-7C96-413C-A043-ABB834B0290F}" type="presOf" srcId="{C816B15C-6F36-4F19-BC26-FF4F7F1D68A5}" destId="{AD4819D5-810B-441D-9EFC-2C616A497406}" srcOrd="0" destOrd="0" presId="urn:microsoft.com/office/officeart/2008/layout/LinedList"/>
    <dgm:cxn modelId="{687D7D04-9481-4366-9CB5-417451C3A1E8}" srcId="{6EF56C24-984C-4FEB-87E8-4195D7124949}" destId="{C816B15C-6F36-4F19-BC26-FF4F7F1D68A5}" srcOrd="2" destOrd="0" parTransId="{CEA95B67-70CA-43F1-8745-A6A2D1F567DF}" sibTransId="{15EB7A6D-31BD-4293-BC05-31F0EA150972}"/>
    <dgm:cxn modelId="{AC3BA449-9DBC-42AC-AB0B-C4720E04D011}" srcId="{6EF56C24-984C-4FEB-87E8-4195D7124949}" destId="{E267B38D-F87F-45B7-8257-6BCF295549E8}" srcOrd="4" destOrd="0" parTransId="{68C7D2BA-8FF0-4236-B0FE-5F31E1EAAE7A}" sibTransId="{D5A9542D-62DD-4DAC-B267-3B45C0B7252F}"/>
    <dgm:cxn modelId="{B63BF536-58F5-48DA-8237-1A98C0AD6DE2}" type="presParOf" srcId="{EC6CFB4D-155C-449C-9B12-E4100E9C6AD3}" destId="{712849F8-606E-4806-91A0-D66353B2E0EF}" srcOrd="0" destOrd="0" presId="urn:microsoft.com/office/officeart/2008/layout/LinedList"/>
    <dgm:cxn modelId="{C98B8157-C37E-4E00-BFED-F45617146DFD}" type="presParOf" srcId="{EC6CFB4D-155C-449C-9B12-E4100E9C6AD3}" destId="{5E5C9D5F-05C1-4F66-9319-E9347429C521}" srcOrd="1" destOrd="0" presId="urn:microsoft.com/office/officeart/2008/layout/LinedList"/>
    <dgm:cxn modelId="{1C79E7D7-6039-4A34-98FC-86CA5AC01B71}" type="presParOf" srcId="{5E5C9D5F-05C1-4F66-9319-E9347429C521}" destId="{AA487BC3-2EB3-40FF-B979-FB13F45F3D2C}" srcOrd="0" destOrd="0" presId="urn:microsoft.com/office/officeart/2008/layout/LinedList"/>
    <dgm:cxn modelId="{471844EB-5216-4AAB-8CA8-F8E55DE9BE7B}" type="presParOf" srcId="{5E5C9D5F-05C1-4F66-9319-E9347429C521}" destId="{837022E6-85B6-462F-8368-72B957478E6D}" srcOrd="1" destOrd="0" presId="urn:microsoft.com/office/officeart/2008/layout/LinedList"/>
    <dgm:cxn modelId="{BC8B78C2-BDC0-45F2-AB05-E6DC2AD621F6}" type="presParOf" srcId="{EC6CFB4D-155C-449C-9B12-E4100E9C6AD3}" destId="{065E37AE-2985-460E-9913-1706F1527ED5}" srcOrd="2" destOrd="0" presId="urn:microsoft.com/office/officeart/2008/layout/LinedList"/>
    <dgm:cxn modelId="{A83AAC17-D062-4406-BDFB-815C42953E32}" type="presParOf" srcId="{EC6CFB4D-155C-449C-9B12-E4100E9C6AD3}" destId="{4569C0B9-AA66-43E0-99AF-033CD6889AFC}" srcOrd="3" destOrd="0" presId="urn:microsoft.com/office/officeart/2008/layout/LinedList"/>
    <dgm:cxn modelId="{F4BD99B8-8E24-464C-A92F-211B68425ADC}" type="presParOf" srcId="{4569C0B9-AA66-43E0-99AF-033CD6889AFC}" destId="{81D47A43-567F-40E4-AA82-805FB3CECCEB}" srcOrd="0" destOrd="0" presId="urn:microsoft.com/office/officeart/2008/layout/LinedList"/>
    <dgm:cxn modelId="{549DE86D-64C1-4D24-9A7C-19C02EB1F94C}" type="presParOf" srcId="{4569C0B9-AA66-43E0-99AF-033CD6889AFC}" destId="{0E7AEE61-739B-43E3-BC4B-3D4AE1649DE9}" srcOrd="1" destOrd="0" presId="urn:microsoft.com/office/officeart/2008/layout/LinedList"/>
    <dgm:cxn modelId="{9DA1D988-0A3C-4ECF-B5F9-105091FBB780}" type="presParOf" srcId="{EC6CFB4D-155C-449C-9B12-E4100E9C6AD3}" destId="{111B3F46-838E-4707-AED7-807BC84645C9}" srcOrd="4" destOrd="0" presId="urn:microsoft.com/office/officeart/2008/layout/LinedList"/>
    <dgm:cxn modelId="{C5F97D4C-DBD0-4AC6-8756-991FBBA8C9FD}" type="presParOf" srcId="{EC6CFB4D-155C-449C-9B12-E4100E9C6AD3}" destId="{A0F8798C-8F29-4CF5-849B-44D0B38B2E2E}" srcOrd="5" destOrd="0" presId="urn:microsoft.com/office/officeart/2008/layout/LinedList"/>
    <dgm:cxn modelId="{511C0EA3-A67C-460C-BC80-62FFB606EBFA}" type="presParOf" srcId="{A0F8798C-8F29-4CF5-849B-44D0B38B2E2E}" destId="{AD4819D5-810B-441D-9EFC-2C616A497406}" srcOrd="0" destOrd="0" presId="urn:microsoft.com/office/officeart/2008/layout/LinedList"/>
    <dgm:cxn modelId="{6959C334-9240-47A0-BC3D-1E0A40DF0BD1}" type="presParOf" srcId="{A0F8798C-8F29-4CF5-849B-44D0B38B2E2E}" destId="{90114309-577E-46E4-84BF-F812D1525BA7}" srcOrd="1" destOrd="0" presId="urn:microsoft.com/office/officeart/2008/layout/LinedList"/>
    <dgm:cxn modelId="{2288AB7D-26EE-4FB5-AF39-D7F83CA40E58}" type="presParOf" srcId="{EC6CFB4D-155C-449C-9B12-E4100E9C6AD3}" destId="{374C9838-6181-47E4-A6E0-6D73841B095B}" srcOrd="6" destOrd="0" presId="urn:microsoft.com/office/officeart/2008/layout/LinedList"/>
    <dgm:cxn modelId="{DB0C669A-4F4E-4498-AC77-FB70E1940CAB}" type="presParOf" srcId="{EC6CFB4D-155C-449C-9B12-E4100E9C6AD3}" destId="{5597765D-09F4-4D0C-92F9-A9F6B7740635}" srcOrd="7" destOrd="0" presId="urn:microsoft.com/office/officeart/2008/layout/LinedList"/>
    <dgm:cxn modelId="{432E8863-050C-48E1-99AF-60E43C7AB19D}" type="presParOf" srcId="{5597765D-09F4-4D0C-92F9-A9F6B7740635}" destId="{EAC939D7-5B8E-4DC2-B96F-D04D18B5BC26}" srcOrd="0" destOrd="0" presId="urn:microsoft.com/office/officeart/2008/layout/LinedList"/>
    <dgm:cxn modelId="{1B410AB0-1CA8-429A-B4F9-EFEDD9E717CD}" type="presParOf" srcId="{5597765D-09F4-4D0C-92F9-A9F6B7740635}" destId="{F4477D15-B91F-4A1D-A12D-CCB09D6B48E4}" srcOrd="1" destOrd="0" presId="urn:microsoft.com/office/officeart/2008/layout/LinedList"/>
    <dgm:cxn modelId="{DB2323EB-1A62-44AB-9653-54CF2C779170}" type="presParOf" srcId="{EC6CFB4D-155C-449C-9B12-E4100E9C6AD3}" destId="{318EA40A-D430-4409-91CF-384F8FB9406C}" srcOrd="8" destOrd="0" presId="urn:microsoft.com/office/officeart/2008/layout/LinedList"/>
    <dgm:cxn modelId="{7F02CDB6-1C59-4596-8FB3-9D644290C7E0}" type="presParOf" srcId="{EC6CFB4D-155C-449C-9B12-E4100E9C6AD3}" destId="{A22FDCDF-B6E3-4002-9EDE-E4B76D09B2ED}" srcOrd="9" destOrd="0" presId="urn:microsoft.com/office/officeart/2008/layout/LinedList"/>
    <dgm:cxn modelId="{911526C1-3CCB-4108-AD65-2F5786E2AAC9}" type="presParOf" srcId="{A22FDCDF-B6E3-4002-9EDE-E4B76D09B2ED}" destId="{D820AFED-29D1-49E5-9C68-1D45ECDC57B8}" srcOrd="0" destOrd="0" presId="urn:microsoft.com/office/officeart/2008/layout/LinedList"/>
    <dgm:cxn modelId="{C2EA56DB-DCDB-4CB7-960C-DEEA826E4C90}" type="presParOf" srcId="{A22FDCDF-B6E3-4002-9EDE-E4B76D09B2ED}" destId="{6496DFCF-1C90-4E91-BD6B-CD85ACDB60E3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12849F8-606E-4806-91A0-D66353B2E0EF}">
      <dsp:nvSpPr>
        <dsp:cNvPr id="0" name=""/>
        <dsp:cNvSpPr/>
      </dsp:nvSpPr>
      <dsp:spPr>
        <a:xfrm>
          <a:off x="0" y="623"/>
          <a:ext cx="6492875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A487BC3-2EB3-40FF-B979-FB13F45F3D2C}">
      <dsp:nvSpPr>
        <dsp:cNvPr id="0" name=""/>
        <dsp:cNvSpPr/>
      </dsp:nvSpPr>
      <dsp:spPr>
        <a:xfrm>
          <a:off x="0" y="623"/>
          <a:ext cx="6492875" cy="102083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lt-LT" sz="2000" b="1" kern="1200" dirty="0">
              <a:solidFill>
                <a:schemeClr val="accent2">
                  <a:lumMod val="75000"/>
                </a:schemeClr>
              </a:solidFill>
            </a:rPr>
            <a:t>I – Briuselis ( BELGIJA – EP, EUROPOS NAMAI)- 2019- 11-28- 2019-12-02</a:t>
          </a:r>
          <a:endParaRPr lang="en-US" sz="2000" b="1" kern="1200" dirty="0">
            <a:solidFill>
              <a:schemeClr val="accent2">
                <a:lumMod val="75000"/>
              </a:schemeClr>
            </a:solidFill>
          </a:endParaRPr>
        </a:p>
      </dsp:txBody>
      <dsp:txXfrm>
        <a:off x="0" y="623"/>
        <a:ext cx="6492875" cy="1020830"/>
      </dsp:txXfrm>
    </dsp:sp>
    <dsp:sp modelId="{065E37AE-2985-460E-9913-1706F1527ED5}">
      <dsp:nvSpPr>
        <dsp:cNvPr id="0" name=""/>
        <dsp:cNvSpPr/>
      </dsp:nvSpPr>
      <dsp:spPr>
        <a:xfrm>
          <a:off x="0" y="1021453"/>
          <a:ext cx="6492875" cy="0"/>
        </a:xfrm>
        <a:prstGeom prst="line">
          <a:avLst/>
        </a:prstGeom>
        <a:solidFill>
          <a:schemeClr val="accent2">
            <a:hueOff val="-363841"/>
            <a:satOff val="-20982"/>
            <a:lumOff val="2157"/>
            <a:alphaOff val="0"/>
          </a:schemeClr>
        </a:solidFill>
        <a:ln w="12700" cap="flat" cmpd="sng" algn="ctr">
          <a:solidFill>
            <a:schemeClr val="accent2">
              <a:hueOff val="-363841"/>
              <a:satOff val="-20982"/>
              <a:lumOff val="2157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1D47A43-567F-40E4-AA82-805FB3CECCEB}">
      <dsp:nvSpPr>
        <dsp:cNvPr id="0" name=""/>
        <dsp:cNvSpPr/>
      </dsp:nvSpPr>
      <dsp:spPr>
        <a:xfrm>
          <a:off x="0" y="1021453"/>
          <a:ext cx="6492875" cy="102083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lt-LT" sz="2000" b="1" kern="1200" dirty="0">
              <a:solidFill>
                <a:schemeClr val="accent1">
                  <a:lumMod val="75000"/>
                </a:schemeClr>
              </a:solidFill>
            </a:rPr>
            <a:t>II- Strasbūras (Prancūzija- EP, Elzaso – </a:t>
          </a:r>
          <a:r>
            <a:rPr lang="lt-LT" sz="2000" b="1" kern="1200" dirty="0" err="1">
              <a:solidFill>
                <a:schemeClr val="accent1">
                  <a:lumMod val="75000"/>
                </a:schemeClr>
              </a:solidFill>
            </a:rPr>
            <a:t>Moselio</a:t>
          </a:r>
          <a:r>
            <a:rPr lang="lt-LT" sz="2000" b="1" kern="1200" dirty="0">
              <a:solidFill>
                <a:schemeClr val="accent1">
                  <a:lumMod val="75000"/>
                </a:schemeClr>
              </a:solidFill>
            </a:rPr>
            <a:t> memorialas, </a:t>
          </a:r>
          <a:r>
            <a:rPr lang="lt-LT" sz="2000" b="1" kern="1200" dirty="0" err="1">
              <a:solidFill>
                <a:schemeClr val="accent1">
                  <a:lumMod val="75000"/>
                </a:schemeClr>
              </a:solidFill>
            </a:rPr>
            <a:t>Strutofo</a:t>
          </a:r>
          <a:r>
            <a:rPr lang="lt-LT" sz="2000" b="1" kern="1200" dirty="0">
              <a:solidFill>
                <a:schemeClr val="accent1">
                  <a:lumMod val="75000"/>
                </a:schemeClr>
              </a:solidFill>
            </a:rPr>
            <a:t> koncentracijos stovykla) – 2021-09-27- 2021-10-02</a:t>
          </a:r>
          <a:endParaRPr lang="en-US" sz="2000" b="1" kern="1200" dirty="0">
            <a:solidFill>
              <a:schemeClr val="accent1">
                <a:lumMod val="75000"/>
              </a:schemeClr>
            </a:solidFill>
          </a:endParaRPr>
        </a:p>
      </dsp:txBody>
      <dsp:txXfrm>
        <a:off x="0" y="1021453"/>
        <a:ext cx="6492875" cy="1020830"/>
      </dsp:txXfrm>
    </dsp:sp>
    <dsp:sp modelId="{111B3F46-838E-4707-AED7-807BC84645C9}">
      <dsp:nvSpPr>
        <dsp:cNvPr id="0" name=""/>
        <dsp:cNvSpPr/>
      </dsp:nvSpPr>
      <dsp:spPr>
        <a:xfrm>
          <a:off x="0" y="2042284"/>
          <a:ext cx="6492875" cy="0"/>
        </a:xfrm>
        <a:prstGeom prst="line">
          <a:avLst/>
        </a:prstGeom>
        <a:solidFill>
          <a:schemeClr val="accent2">
            <a:hueOff val="-727682"/>
            <a:satOff val="-41964"/>
            <a:lumOff val="4314"/>
            <a:alphaOff val="0"/>
          </a:schemeClr>
        </a:solidFill>
        <a:ln w="12700" cap="flat" cmpd="sng" algn="ctr">
          <a:solidFill>
            <a:schemeClr val="accent2">
              <a:hueOff val="-727682"/>
              <a:satOff val="-41964"/>
              <a:lumOff val="4314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D4819D5-810B-441D-9EFC-2C616A497406}">
      <dsp:nvSpPr>
        <dsp:cNvPr id="0" name=""/>
        <dsp:cNvSpPr/>
      </dsp:nvSpPr>
      <dsp:spPr>
        <a:xfrm>
          <a:off x="0" y="2042284"/>
          <a:ext cx="6492875" cy="102083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lvl="0" algn="just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lt-LT" sz="2000" b="1" kern="1200" dirty="0">
              <a:solidFill>
                <a:schemeClr val="accent1">
                  <a:lumMod val="75000"/>
                </a:schemeClr>
              </a:solidFill>
            </a:rPr>
            <a:t>III- Šiauliai ( Veiklos gimnazijoje, Vilnius (LR Seimas, Valdovų rūmai), Kernavė, Kaunas (IX fortas ir t.t.)- 2021-10-18- 2021-10-24</a:t>
          </a:r>
          <a:endParaRPr lang="en-US" sz="2000" b="1" kern="1200" dirty="0">
            <a:solidFill>
              <a:schemeClr val="accent1">
                <a:lumMod val="75000"/>
              </a:schemeClr>
            </a:solidFill>
          </a:endParaRPr>
        </a:p>
      </dsp:txBody>
      <dsp:txXfrm>
        <a:off x="0" y="2042284"/>
        <a:ext cx="6492875" cy="1020830"/>
      </dsp:txXfrm>
    </dsp:sp>
    <dsp:sp modelId="{374C9838-6181-47E4-A6E0-6D73841B095B}">
      <dsp:nvSpPr>
        <dsp:cNvPr id="0" name=""/>
        <dsp:cNvSpPr/>
      </dsp:nvSpPr>
      <dsp:spPr>
        <a:xfrm>
          <a:off x="0" y="3063115"/>
          <a:ext cx="6492875" cy="0"/>
        </a:xfrm>
        <a:prstGeom prst="line">
          <a:avLst/>
        </a:prstGeom>
        <a:solidFill>
          <a:schemeClr val="accent2">
            <a:hueOff val="-1091522"/>
            <a:satOff val="-62946"/>
            <a:lumOff val="6471"/>
            <a:alphaOff val="0"/>
          </a:schemeClr>
        </a:solidFill>
        <a:ln w="12700" cap="flat" cmpd="sng" algn="ctr">
          <a:solidFill>
            <a:schemeClr val="accent2">
              <a:hueOff val="-1091522"/>
              <a:satOff val="-62946"/>
              <a:lumOff val="6471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AC939D7-5B8E-4DC2-B96F-D04D18B5BC26}">
      <dsp:nvSpPr>
        <dsp:cNvPr id="0" name=""/>
        <dsp:cNvSpPr/>
      </dsp:nvSpPr>
      <dsp:spPr>
        <a:xfrm>
          <a:off x="0" y="3063115"/>
          <a:ext cx="6492875" cy="102083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lt-LT" sz="2000" b="1" kern="1200" dirty="0">
              <a:solidFill>
                <a:schemeClr val="accent6">
                  <a:lumMod val="50000"/>
                </a:schemeClr>
              </a:solidFill>
            </a:rPr>
            <a:t>IV- </a:t>
          </a:r>
          <a:r>
            <a:rPr lang="lt-LT" sz="2000" b="1" kern="1200" dirty="0" err="1">
              <a:solidFill>
                <a:schemeClr val="accent6">
                  <a:lumMod val="50000"/>
                </a:schemeClr>
              </a:solidFill>
            </a:rPr>
            <a:t>Bisauri</a:t>
          </a:r>
          <a:r>
            <a:rPr lang="lt-LT" sz="2000" b="1" kern="1200" dirty="0">
              <a:solidFill>
                <a:schemeClr val="accent6">
                  <a:lumMod val="50000"/>
                </a:schemeClr>
              </a:solidFill>
            </a:rPr>
            <a:t> ( Ispanija)- 2022-02-21-2022-02-26</a:t>
          </a:r>
          <a:endParaRPr lang="en-US" sz="2000" b="1" kern="1200" dirty="0">
            <a:solidFill>
              <a:schemeClr val="accent6">
                <a:lumMod val="50000"/>
              </a:schemeClr>
            </a:solidFill>
          </a:endParaRPr>
        </a:p>
      </dsp:txBody>
      <dsp:txXfrm>
        <a:off x="0" y="3063115"/>
        <a:ext cx="6492875" cy="1020830"/>
      </dsp:txXfrm>
    </dsp:sp>
    <dsp:sp modelId="{318EA40A-D430-4409-91CF-384F8FB9406C}">
      <dsp:nvSpPr>
        <dsp:cNvPr id="0" name=""/>
        <dsp:cNvSpPr/>
      </dsp:nvSpPr>
      <dsp:spPr>
        <a:xfrm>
          <a:off x="0" y="4083946"/>
          <a:ext cx="6492875" cy="0"/>
        </a:xfrm>
        <a:prstGeom prst="line">
          <a:avLst/>
        </a:prstGeom>
        <a:solidFill>
          <a:schemeClr val="accent2">
            <a:hueOff val="-1455363"/>
            <a:satOff val="-83928"/>
            <a:lumOff val="8628"/>
            <a:alphaOff val="0"/>
          </a:schemeClr>
        </a:solidFill>
        <a:ln w="12700" cap="flat" cmpd="sng" algn="ctr">
          <a:solidFill>
            <a:schemeClr val="accent2">
              <a:hueOff val="-1455363"/>
              <a:satOff val="-83928"/>
              <a:lumOff val="8628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820AFED-29D1-49E5-9C68-1D45ECDC57B8}">
      <dsp:nvSpPr>
        <dsp:cNvPr id="0" name=""/>
        <dsp:cNvSpPr/>
      </dsp:nvSpPr>
      <dsp:spPr>
        <a:xfrm>
          <a:off x="0" y="4083946"/>
          <a:ext cx="6492875" cy="102083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lt-LT" sz="2000" b="1" kern="1200" dirty="0">
              <a:solidFill>
                <a:schemeClr val="accent2">
                  <a:lumMod val="75000"/>
                </a:schemeClr>
              </a:solidFill>
            </a:rPr>
            <a:t>V- </a:t>
          </a:r>
          <a:r>
            <a:rPr lang="lt-LT" sz="2000" b="1" kern="1200" dirty="0" err="1">
              <a:solidFill>
                <a:schemeClr val="accent2">
                  <a:lumMod val="75000"/>
                </a:schemeClr>
              </a:solidFill>
            </a:rPr>
            <a:t>Braga</a:t>
          </a:r>
          <a:r>
            <a:rPr lang="lt-LT" sz="2000" b="1" kern="1200" dirty="0">
              <a:solidFill>
                <a:schemeClr val="accent2">
                  <a:lumMod val="75000"/>
                </a:schemeClr>
              </a:solidFill>
            </a:rPr>
            <a:t> (Portugalija)-2022-05-09 – 2022-05- 14</a:t>
          </a:r>
          <a:endParaRPr lang="en-US" sz="2000" b="1" kern="1200" dirty="0">
            <a:solidFill>
              <a:schemeClr val="accent2">
                <a:lumMod val="75000"/>
              </a:schemeClr>
            </a:solidFill>
          </a:endParaRPr>
        </a:p>
      </dsp:txBody>
      <dsp:txXfrm>
        <a:off x="0" y="4083946"/>
        <a:ext cx="6492875" cy="102083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Pavadinimo skaidr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1F001669-E345-4CCC-9242-DE05DE039E5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lt-LT"/>
              <a:t>Spustelėję redaguokite stilių</a:t>
            </a:r>
            <a:endParaRPr lang="en-US"/>
          </a:p>
        </p:txBody>
      </p:sp>
      <p:sp>
        <p:nvSpPr>
          <p:cNvPr id="3" name="Antrinis pavadinimas 2">
            <a:extLst>
              <a:ext uri="{FF2B5EF4-FFF2-40B4-BE49-F238E27FC236}">
                <a16:creationId xmlns:a16="http://schemas.microsoft.com/office/drawing/2014/main" id="{B91E2262-5210-462C-BBA5-A05BFEE2C3C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lt-LT"/>
              <a:t>Spustelėkite norėdami redaguoti šablono paantraštės stilių</a:t>
            </a:r>
            <a:endParaRPr lang="en-US"/>
          </a:p>
        </p:txBody>
      </p:sp>
      <p:sp>
        <p:nvSpPr>
          <p:cNvPr id="4" name="Datos vietos rezervavimo ženklas 3">
            <a:extLst>
              <a:ext uri="{FF2B5EF4-FFF2-40B4-BE49-F238E27FC236}">
                <a16:creationId xmlns:a16="http://schemas.microsoft.com/office/drawing/2014/main" id="{770E283B-BFD3-4204-974B-09AA658418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6EE484-89E0-4BC7-BE24-2CCCC18637DD}" type="datetimeFigureOut">
              <a:rPr lang="en-US" smtClean="0"/>
              <a:t>10/14/2021</a:t>
            </a:fld>
            <a:endParaRPr lang="en-US"/>
          </a:p>
        </p:txBody>
      </p:sp>
      <p:sp>
        <p:nvSpPr>
          <p:cNvPr id="5" name="Poraštės vietos rezervavimo ženklas 4">
            <a:extLst>
              <a:ext uri="{FF2B5EF4-FFF2-40B4-BE49-F238E27FC236}">
                <a16:creationId xmlns:a16="http://schemas.microsoft.com/office/drawing/2014/main" id="{A12BE5CD-A006-4014-8999-C17D63225B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kaidrės numerio vietos rezervavimo ženklas 5">
            <a:extLst>
              <a:ext uri="{FF2B5EF4-FFF2-40B4-BE49-F238E27FC236}">
                <a16:creationId xmlns:a16="http://schemas.microsoft.com/office/drawing/2014/main" id="{9926260C-7695-45E5-B36F-D8CC20B62E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A7D4AD-4737-4744-98BB-E3AE437B63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74605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Pavadinimas ir turiny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D7E89C00-E00B-4FBB-B2DF-DC3EBA490D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/>
              <a:t>Spustelėję redaguokite stilių</a:t>
            </a:r>
            <a:endParaRPr lang="en-US"/>
          </a:p>
        </p:txBody>
      </p:sp>
      <p:sp>
        <p:nvSpPr>
          <p:cNvPr id="3" name="Turinio vietos rezervavimo ženklas 2">
            <a:extLst>
              <a:ext uri="{FF2B5EF4-FFF2-40B4-BE49-F238E27FC236}">
                <a16:creationId xmlns:a16="http://schemas.microsoft.com/office/drawing/2014/main" id="{84482361-1FA7-4441-A313-613AE6B9D1A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lt-LT"/>
              <a:t>Spustelėkite, kad galėtumėte redaguoti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  <a:endParaRPr lang="en-US"/>
          </a:p>
        </p:txBody>
      </p:sp>
      <p:sp>
        <p:nvSpPr>
          <p:cNvPr id="4" name="Datos vietos rezervavimo ženklas 3">
            <a:extLst>
              <a:ext uri="{FF2B5EF4-FFF2-40B4-BE49-F238E27FC236}">
                <a16:creationId xmlns:a16="http://schemas.microsoft.com/office/drawing/2014/main" id="{EBE546B5-B114-4B4A-9D24-21BAC15AFC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6EE484-89E0-4BC7-BE24-2CCCC18637DD}" type="datetimeFigureOut">
              <a:rPr lang="en-US" smtClean="0"/>
              <a:t>10/14/2021</a:t>
            </a:fld>
            <a:endParaRPr lang="en-US"/>
          </a:p>
        </p:txBody>
      </p:sp>
      <p:sp>
        <p:nvSpPr>
          <p:cNvPr id="5" name="Poraštės vietos rezervavimo ženklas 4">
            <a:extLst>
              <a:ext uri="{FF2B5EF4-FFF2-40B4-BE49-F238E27FC236}">
                <a16:creationId xmlns:a16="http://schemas.microsoft.com/office/drawing/2014/main" id="{EDEFC867-DC8D-46F5-BDEF-54128B159B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kaidrės numerio vietos rezervavimo ženklas 5">
            <a:extLst>
              <a:ext uri="{FF2B5EF4-FFF2-40B4-BE49-F238E27FC236}">
                <a16:creationId xmlns:a16="http://schemas.microsoft.com/office/drawing/2014/main" id="{3C657002-D937-4F14-A6BC-B6FE6203AC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A7D4AD-4737-4744-98BB-E3AE437B63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37548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kcijos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DEEC6609-1E8F-4CA7-B25E-7ED38D0B9E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lt-LT"/>
              <a:t>Spustelėję redaguokite stilių</a:t>
            </a:r>
            <a:endParaRPr lang="en-US"/>
          </a:p>
        </p:txBody>
      </p:sp>
      <p:sp>
        <p:nvSpPr>
          <p:cNvPr id="3" name="Teksto vietos rezervavimo ženklas 2">
            <a:extLst>
              <a:ext uri="{FF2B5EF4-FFF2-40B4-BE49-F238E27FC236}">
                <a16:creationId xmlns:a16="http://schemas.microsoft.com/office/drawing/2014/main" id="{D9AEC69D-9695-4E14-82BC-B895FCD46AB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lt-LT"/>
              <a:t>Spustelėkite, kad galėtumėte redaguoti šablono teksto stilius</a:t>
            </a:r>
          </a:p>
        </p:txBody>
      </p:sp>
      <p:sp>
        <p:nvSpPr>
          <p:cNvPr id="4" name="Datos vietos rezervavimo ženklas 3">
            <a:extLst>
              <a:ext uri="{FF2B5EF4-FFF2-40B4-BE49-F238E27FC236}">
                <a16:creationId xmlns:a16="http://schemas.microsoft.com/office/drawing/2014/main" id="{EEBAEF0E-E656-4851-984D-967FE789BF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6EE484-89E0-4BC7-BE24-2CCCC18637DD}" type="datetimeFigureOut">
              <a:rPr lang="en-US" smtClean="0"/>
              <a:t>10/14/2021</a:t>
            </a:fld>
            <a:endParaRPr lang="en-US"/>
          </a:p>
        </p:txBody>
      </p:sp>
      <p:sp>
        <p:nvSpPr>
          <p:cNvPr id="5" name="Poraštės vietos rezervavimo ženklas 4">
            <a:extLst>
              <a:ext uri="{FF2B5EF4-FFF2-40B4-BE49-F238E27FC236}">
                <a16:creationId xmlns:a16="http://schemas.microsoft.com/office/drawing/2014/main" id="{9EBD1AE2-FE09-46C3-BF56-227234FD44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kaidrės numerio vietos rezervavimo ženklas 5">
            <a:extLst>
              <a:ext uri="{FF2B5EF4-FFF2-40B4-BE49-F238E27FC236}">
                <a16:creationId xmlns:a16="http://schemas.microsoft.com/office/drawing/2014/main" id="{1ED7E5F8-56B0-418E-BB4B-FD80520899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A7D4AD-4737-4744-98BB-E3AE437B63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71408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 turinia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83869021-5807-4195-ABA8-1A363720CC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/>
              <a:t>Spustelėję redaguokite stilių</a:t>
            </a:r>
            <a:endParaRPr lang="en-US"/>
          </a:p>
        </p:txBody>
      </p:sp>
      <p:sp>
        <p:nvSpPr>
          <p:cNvPr id="3" name="Turinio vietos rezervavimo ženklas 2">
            <a:extLst>
              <a:ext uri="{FF2B5EF4-FFF2-40B4-BE49-F238E27FC236}">
                <a16:creationId xmlns:a16="http://schemas.microsoft.com/office/drawing/2014/main" id="{D4DB175B-D8F1-46C3-A3EF-743854E10BD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lt-LT"/>
              <a:t>Spustelėkite, kad galėtumėte redaguoti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  <a:endParaRPr lang="en-US"/>
          </a:p>
        </p:txBody>
      </p:sp>
      <p:sp>
        <p:nvSpPr>
          <p:cNvPr id="4" name="Turinio vietos rezervavimo ženklas 3">
            <a:extLst>
              <a:ext uri="{FF2B5EF4-FFF2-40B4-BE49-F238E27FC236}">
                <a16:creationId xmlns:a16="http://schemas.microsoft.com/office/drawing/2014/main" id="{CA33CA9B-E29F-4623-A030-C53DDAB8001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lt-LT"/>
              <a:t>Spustelėkite, kad galėtumėte redaguoti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  <a:endParaRPr lang="en-US"/>
          </a:p>
        </p:txBody>
      </p:sp>
      <p:sp>
        <p:nvSpPr>
          <p:cNvPr id="5" name="Datos vietos rezervavimo ženklas 4">
            <a:extLst>
              <a:ext uri="{FF2B5EF4-FFF2-40B4-BE49-F238E27FC236}">
                <a16:creationId xmlns:a16="http://schemas.microsoft.com/office/drawing/2014/main" id="{46BB82C3-098A-4516-9EEC-5842EF48FB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6EE484-89E0-4BC7-BE24-2CCCC18637DD}" type="datetimeFigureOut">
              <a:rPr lang="en-US" smtClean="0"/>
              <a:t>10/14/2021</a:t>
            </a:fld>
            <a:endParaRPr lang="en-US"/>
          </a:p>
        </p:txBody>
      </p:sp>
      <p:sp>
        <p:nvSpPr>
          <p:cNvPr id="6" name="Poraštės vietos rezervavimo ženklas 5">
            <a:extLst>
              <a:ext uri="{FF2B5EF4-FFF2-40B4-BE49-F238E27FC236}">
                <a16:creationId xmlns:a16="http://schemas.microsoft.com/office/drawing/2014/main" id="{F9833A92-EAD8-4125-954F-A4D4FF4EFD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kaidrės numerio vietos rezervavimo ženklas 6">
            <a:extLst>
              <a:ext uri="{FF2B5EF4-FFF2-40B4-BE49-F238E27FC236}">
                <a16:creationId xmlns:a16="http://schemas.microsoft.com/office/drawing/2014/main" id="{DCC03AAF-5FB0-44FA-A77E-5AF73CC4E7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A7D4AD-4737-4744-98BB-E3AE437B63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86003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Lyginim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24DF8929-CB65-4B6F-9FA3-10807428E2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lt-LT"/>
              <a:t>Spustelėję redaguokite stilių</a:t>
            </a:r>
            <a:endParaRPr lang="en-US"/>
          </a:p>
        </p:txBody>
      </p:sp>
      <p:sp>
        <p:nvSpPr>
          <p:cNvPr id="3" name="Teksto vietos rezervavimo ženklas 2">
            <a:extLst>
              <a:ext uri="{FF2B5EF4-FFF2-40B4-BE49-F238E27FC236}">
                <a16:creationId xmlns:a16="http://schemas.microsoft.com/office/drawing/2014/main" id="{E95659DF-3226-4916-A763-9A19184C82E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lt-LT"/>
              <a:t>Spustelėkite, kad galėtumėte redaguoti šablono teksto stilius</a:t>
            </a:r>
          </a:p>
        </p:txBody>
      </p:sp>
      <p:sp>
        <p:nvSpPr>
          <p:cNvPr id="4" name="Turinio vietos rezervavimo ženklas 3">
            <a:extLst>
              <a:ext uri="{FF2B5EF4-FFF2-40B4-BE49-F238E27FC236}">
                <a16:creationId xmlns:a16="http://schemas.microsoft.com/office/drawing/2014/main" id="{7C476652-12B8-489A-AC8F-A29AAFC4222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lt-LT"/>
              <a:t>Spustelėkite, kad galėtumėte redaguoti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  <a:endParaRPr lang="en-US"/>
          </a:p>
        </p:txBody>
      </p:sp>
      <p:sp>
        <p:nvSpPr>
          <p:cNvPr id="5" name="Teksto vietos rezervavimo ženklas 4">
            <a:extLst>
              <a:ext uri="{FF2B5EF4-FFF2-40B4-BE49-F238E27FC236}">
                <a16:creationId xmlns:a16="http://schemas.microsoft.com/office/drawing/2014/main" id="{199B4345-7B0C-4708-A089-CEFF383754E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lt-LT"/>
              <a:t>Spustelėkite, kad galėtumėte redaguoti šablono teksto stilius</a:t>
            </a:r>
          </a:p>
        </p:txBody>
      </p:sp>
      <p:sp>
        <p:nvSpPr>
          <p:cNvPr id="6" name="Turinio vietos rezervavimo ženklas 5">
            <a:extLst>
              <a:ext uri="{FF2B5EF4-FFF2-40B4-BE49-F238E27FC236}">
                <a16:creationId xmlns:a16="http://schemas.microsoft.com/office/drawing/2014/main" id="{50FDA3AE-5DD4-4305-B4E5-B9930833960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lt-LT"/>
              <a:t>Spustelėkite, kad galėtumėte redaguoti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  <a:endParaRPr lang="en-US"/>
          </a:p>
        </p:txBody>
      </p:sp>
      <p:sp>
        <p:nvSpPr>
          <p:cNvPr id="7" name="Datos vietos rezervavimo ženklas 6">
            <a:extLst>
              <a:ext uri="{FF2B5EF4-FFF2-40B4-BE49-F238E27FC236}">
                <a16:creationId xmlns:a16="http://schemas.microsoft.com/office/drawing/2014/main" id="{1EB24D74-2FB5-4F7E-B8EA-09C9B9C530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6EE484-89E0-4BC7-BE24-2CCCC18637DD}" type="datetimeFigureOut">
              <a:rPr lang="en-US" smtClean="0"/>
              <a:t>10/14/2021</a:t>
            </a:fld>
            <a:endParaRPr lang="en-US"/>
          </a:p>
        </p:txBody>
      </p:sp>
      <p:sp>
        <p:nvSpPr>
          <p:cNvPr id="8" name="Poraštės vietos rezervavimo ženklas 7">
            <a:extLst>
              <a:ext uri="{FF2B5EF4-FFF2-40B4-BE49-F238E27FC236}">
                <a16:creationId xmlns:a16="http://schemas.microsoft.com/office/drawing/2014/main" id="{8EF59890-66CE-4FCB-95D6-9CEDDA5C1A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kaidrės numerio vietos rezervavimo ženklas 8">
            <a:extLst>
              <a:ext uri="{FF2B5EF4-FFF2-40B4-BE49-F238E27FC236}">
                <a16:creationId xmlns:a16="http://schemas.microsoft.com/office/drawing/2014/main" id="{CE297C48-EC65-49E7-8784-04CCDEF319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A7D4AD-4737-4744-98BB-E3AE437B63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39392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k pavadinim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B3EB4F3B-F4D8-4332-AB46-BABA2690E7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/>
              <a:t>Spustelėję redaguokite stilių</a:t>
            </a:r>
            <a:endParaRPr lang="en-US"/>
          </a:p>
        </p:txBody>
      </p:sp>
      <p:sp>
        <p:nvSpPr>
          <p:cNvPr id="3" name="Datos vietos rezervavimo ženklas 2">
            <a:extLst>
              <a:ext uri="{FF2B5EF4-FFF2-40B4-BE49-F238E27FC236}">
                <a16:creationId xmlns:a16="http://schemas.microsoft.com/office/drawing/2014/main" id="{9EBF0868-844B-48ED-A2FA-6203AD7656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6EE484-89E0-4BC7-BE24-2CCCC18637DD}" type="datetimeFigureOut">
              <a:rPr lang="en-US" smtClean="0"/>
              <a:t>10/14/2021</a:t>
            </a:fld>
            <a:endParaRPr lang="en-US"/>
          </a:p>
        </p:txBody>
      </p:sp>
      <p:sp>
        <p:nvSpPr>
          <p:cNvPr id="4" name="Poraštės vietos rezervavimo ženklas 3">
            <a:extLst>
              <a:ext uri="{FF2B5EF4-FFF2-40B4-BE49-F238E27FC236}">
                <a16:creationId xmlns:a16="http://schemas.microsoft.com/office/drawing/2014/main" id="{D360AD49-1A05-42F9-9093-BA52497CA1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kaidrės numerio vietos rezervavimo ženklas 4">
            <a:extLst>
              <a:ext uri="{FF2B5EF4-FFF2-40B4-BE49-F238E27FC236}">
                <a16:creationId xmlns:a16="http://schemas.microsoft.com/office/drawing/2014/main" id="{F5266231-F561-4546-98BD-7B3C53716C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A7D4AD-4737-4744-98BB-E3AE437B63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14330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ušč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os vietos rezervavimo ženklas 1">
            <a:extLst>
              <a:ext uri="{FF2B5EF4-FFF2-40B4-BE49-F238E27FC236}">
                <a16:creationId xmlns:a16="http://schemas.microsoft.com/office/drawing/2014/main" id="{E32E9058-7320-4B5A-A85E-794E758AC8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6EE484-89E0-4BC7-BE24-2CCCC18637DD}" type="datetimeFigureOut">
              <a:rPr lang="en-US" smtClean="0"/>
              <a:t>10/14/2021</a:t>
            </a:fld>
            <a:endParaRPr lang="en-US"/>
          </a:p>
        </p:txBody>
      </p:sp>
      <p:sp>
        <p:nvSpPr>
          <p:cNvPr id="3" name="Poraštės vietos rezervavimo ženklas 2">
            <a:extLst>
              <a:ext uri="{FF2B5EF4-FFF2-40B4-BE49-F238E27FC236}">
                <a16:creationId xmlns:a16="http://schemas.microsoft.com/office/drawing/2014/main" id="{8B91E7DC-F26F-44CD-BF26-99D870E84B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kaidrės numerio vietos rezervavimo ženklas 3">
            <a:extLst>
              <a:ext uri="{FF2B5EF4-FFF2-40B4-BE49-F238E27FC236}">
                <a16:creationId xmlns:a16="http://schemas.microsoft.com/office/drawing/2014/main" id="{377B5961-F0BD-4734-85D0-80DFDED17F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A7D4AD-4737-4744-98BB-E3AE437B63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94421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urinys ir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CEC92EDF-40C6-4BED-9CA8-34F3550CA7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lt-LT"/>
              <a:t>Spustelėję redaguokite stilių</a:t>
            </a:r>
            <a:endParaRPr lang="en-US"/>
          </a:p>
        </p:txBody>
      </p:sp>
      <p:sp>
        <p:nvSpPr>
          <p:cNvPr id="3" name="Turinio vietos rezervavimo ženklas 2">
            <a:extLst>
              <a:ext uri="{FF2B5EF4-FFF2-40B4-BE49-F238E27FC236}">
                <a16:creationId xmlns:a16="http://schemas.microsoft.com/office/drawing/2014/main" id="{323BDD66-CF5E-4EED-8CCC-8D7D076F779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lt-LT"/>
              <a:t>Spustelėkite, kad galėtumėte redaguoti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  <a:endParaRPr lang="en-US"/>
          </a:p>
        </p:txBody>
      </p:sp>
      <p:sp>
        <p:nvSpPr>
          <p:cNvPr id="4" name="Teksto vietos rezervavimo ženklas 3">
            <a:extLst>
              <a:ext uri="{FF2B5EF4-FFF2-40B4-BE49-F238E27FC236}">
                <a16:creationId xmlns:a16="http://schemas.microsoft.com/office/drawing/2014/main" id="{88E1377B-AC2F-4284-B1B6-5FEB2B59079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lt-LT"/>
              <a:t>Spustelėkite, kad galėtumėte redaguoti šablono teksto stilius</a:t>
            </a:r>
          </a:p>
        </p:txBody>
      </p:sp>
      <p:sp>
        <p:nvSpPr>
          <p:cNvPr id="5" name="Datos vietos rezervavimo ženklas 4">
            <a:extLst>
              <a:ext uri="{FF2B5EF4-FFF2-40B4-BE49-F238E27FC236}">
                <a16:creationId xmlns:a16="http://schemas.microsoft.com/office/drawing/2014/main" id="{6646F2FC-4C00-491A-BE40-F8F8249875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6EE484-89E0-4BC7-BE24-2CCCC18637DD}" type="datetimeFigureOut">
              <a:rPr lang="en-US" smtClean="0"/>
              <a:t>10/14/2021</a:t>
            </a:fld>
            <a:endParaRPr lang="en-US"/>
          </a:p>
        </p:txBody>
      </p:sp>
      <p:sp>
        <p:nvSpPr>
          <p:cNvPr id="6" name="Poraštės vietos rezervavimo ženklas 5">
            <a:extLst>
              <a:ext uri="{FF2B5EF4-FFF2-40B4-BE49-F238E27FC236}">
                <a16:creationId xmlns:a16="http://schemas.microsoft.com/office/drawing/2014/main" id="{30FF3465-48F2-4B1F-99C6-ADE97D5B12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kaidrės numerio vietos rezervavimo ženklas 6">
            <a:extLst>
              <a:ext uri="{FF2B5EF4-FFF2-40B4-BE49-F238E27FC236}">
                <a16:creationId xmlns:a16="http://schemas.microsoft.com/office/drawing/2014/main" id="{D56B6AFA-4869-4566-B290-3F2826B787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A7D4AD-4737-4744-98BB-E3AE437B63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00222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aveikslėlis ir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87FB5F9C-622C-4A1D-B675-EF2C018A7C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lt-LT"/>
              <a:t>Spustelėję redaguokite stilių</a:t>
            </a:r>
            <a:endParaRPr lang="en-US"/>
          </a:p>
        </p:txBody>
      </p:sp>
      <p:sp>
        <p:nvSpPr>
          <p:cNvPr id="3" name="Paveikslėlio vietos rezervavimo ženklas 2">
            <a:extLst>
              <a:ext uri="{FF2B5EF4-FFF2-40B4-BE49-F238E27FC236}">
                <a16:creationId xmlns:a16="http://schemas.microsoft.com/office/drawing/2014/main" id="{FAA3B337-ECB5-4A47-9148-097F2BEA523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ksto vietos rezervavimo ženklas 3">
            <a:extLst>
              <a:ext uri="{FF2B5EF4-FFF2-40B4-BE49-F238E27FC236}">
                <a16:creationId xmlns:a16="http://schemas.microsoft.com/office/drawing/2014/main" id="{7E26E12B-D412-4FF9-A67C-D0406AD58FA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lt-LT"/>
              <a:t>Spustelėkite, kad galėtumėte redaguoti šablono teksto stilius</a:t>
            </a:r>
          </a:p>
        </p:txBody>
      </p:sp>
      <p:sp>
        <p:nvSpPr>
          <p:cNvPr id="5" name="Datos vietos rezervavimo ženklas 4">
            <a:extLst>
              <a:ext uri="{FF2B5EF4-FFF2-40B4-BE49-F238E27FC236}">
                <a16:creationId xmlns:a16="http://schemas.microsoft.com/office/drawing/2014/main" id="{D3D2A2E0-B04A-4BB9-87D2-1DFFE5033B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6EE484-89E0-4BC7-BE24-2CCCC18637DD}" type="datetimeFigureOut">
              <a:rPr lang="en-US" smtClean="0"/>
              <a:t>10/14/2021</a:t>
            </a:fld>
            <a:endParaRPr lang="en-US"/>
          </a:p>
        </p:txBody>
      </p:sp>
      <p:sp>
        <p:nvSpPr>
          <p:cNvPr id="6" name="Poraštės vietos rezervavimo ženklas 5">
            <a:extLst>
              <a:ext uri="{FF2B5EF4-FFF2-40B4-BE49-F238E27FC236}">
                <a16:creationId xmlns:a16="http://schemas.microsoft.com/office/drawing/2014/main" id="{D70D29A9-C0A5-4535-B6B1-78D53595E3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kaidrės numerio vietos rezervavimo ženklas 6">
            <a:extLst>
              <a:ext uri="{FF2B5EF4-FFF2-40B4-BE49-F238E27FC236}">
                <a16:creationId xmlns:a16="http://schemas.microsoft.com/office/drawing/2014/main" id="{ECFA830E-3167-43A9-9B7B-45330D2D29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A7D4AD-4737-4744-98BB-E3AE437B63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73915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Pavadinimas ir vertikalus teks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74E6C799-EE14-48EF-95EE-5DBF832807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/>
              <a:t>Spustelėję redaguokite stilių</a:t>
            </a:r>
            <a:endParaRPr lang="en-US"/>
          </a:p>
        </p:txBody>
      </p:sp>
      <p:sp>
        <p:nvSpPr>
          <p:cNvPr id="3" name="Vertikalaus teksto vietos rezervavimo ženklas 2">
            <a:extLst>
              <a:ext uri="{FF2B5EF4-FFF2-40B4-BE49-F238E27FC236}">
                <a16:creationId xmlns:a16="http://schemas.microsoft.com/office/drawing/2014/main" id="{92E828CE-7B20-4316-98AE-D24AFF59439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lt-LT"/>
              <a:t>Spustelėkite, kad galėtumėte redaguoti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  <a:endParaRPr lang="en-US"/>
          </a:p>
        </p:txBody>
      </p:sp>
      <p:sp>
        <p:nvSpPr>
          <p:cNvPr id="4" name="Datos vietos rezervavimo ženklas 3">
            <a:extLst>
              <a:ext uri="{FF2B5EF4-FFF2-40B4-BE49-F238E27FC236}">
                <a16:creationId xmlns:a16="http://schemas.microsoft.com/office/drawing/2014/main" id="{874FAE03-8C3D-44CE-AD6E-E022A23059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6EE484-89E0-4BC7-BE24-2CCCC18637DD}" type="datetimeFigureOut">
              <a:rPr lang="en-US" smtClean="0"/>
              <a:t>10/14/2021</a:t>
            </a:fld>
            <a:endParaRPr lang="en-US"/>
          </a:p>
        </p:txBody>
      </p:sp>
      <p:sp>
        <p:nvSpPr>
          <p:cNvPr id="5" name="Poraštės vietos rezervavimo ženklas 4">
            <a:extLst>
              <a:ext uri="{FF2B5EF4-FFF2-40B4-BE49-F238E27FC236}">
                <a16:creationId xmlns:a16="http://schemas.microsoft.com/office/drawing/2014/main" id="{EDCFCFAB-08D7-4CE0-B490-181029C915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kaidrės numerio vietos rezervavimo ženklas 5">
            <a:extLst>
              <a:ext uri="{FF2B5EF4-FFF2-40B4-BE49-F238E27FC236}">
                <a16:creationId xmlns:a16="http://schemas.microsoft.com/office/drawing/2014/main" id="{31EC4A31-A90E-4ABC-8FCA-6DB8F69CC7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A7D4AD-4737-4744-98BB-E3AE437B63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73721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us pavadinimas ir teks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us pavadinimas 1">
            <a:extLst>
              <a:ext uri="{FF2B5EF4-FFF2-40B4-BE49-F238E27FC236}">
                <a16:creationId xmlns:a16="http://schemas.microsoft.com/office/drawing/2014/main" id="{07E77BF8-0CE4-449D-A542-D35E949440B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lt-LT"/>
              <a:t>Spustelėję redaguokite stilių</a:t>
            </a:r>
            <a:endParaRPr lang="en-US"/>
          </a:p>
        </p:txBody>
      </p:sp>
      <p:sp>
        <p:nvSpPr>
          <p:cNvPr id="3" name="Vertikalaus teksto vietos rezervavimo ženklas 2">
            <a:extLst>
              <a:ext uri="{FF2B5EF4-FFF2-40B4-BE49-F238E27FC236}">
                <a16:creationId xmlns:a16="http://schemas.microsoft.com/office/drawing/2014/main" id="{2C704F5B-69DC-4A2E-AA17-2AE57984CB1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lt-LT"/>
              <a:t>Spustelėkite, kad galėtumėte redaguoti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  <a:endParaRPr lang="en-US"/>
          </a:p>
        </p:txBody>
      </p:sp>
      <p:sp>
        <p:nvSpPr>
          <p:cNvPr id="4" name="Datos vietos rezervavimo ženklas 3">
            <a:extLst>
              <a:ext uri="{FF2B5EF4-FFF2-40B4-BE49-F238E27FC236}">
                <a16:creationId xmlns:a16="http://schemas.microsoft.com/office/drawing/2014/main" id="{9FA140E4-CEC5-4E53-80FA-EC85D3E2A0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6EE484-89E0-4BC7-BE24-2CCCC18637DD}" type="datetimeFigureOut">
              <a:rPr lang="en-US" smtClean="0"/>
              <a:t>10/14/2021</a:t>
            </a:fld>
            <a:endParaRPr lang="en-US"/>
          </a:p>
        </p:txBody>
      </p:sp>
      <p:sp>
        <p:nvSpPr>
          <p:cNvPr id="5" name="Poraštės vietos rezervavimo ženklas 4">
            <a:extLst>
              <a:ext uri="{FF2B5EF4-FFF2-40B4-BE49-F238E27FC236}">
                <a16:creationId xmlns:a16="http://schemas.microsoft.com/office/drawing/2014/main" id="{30F5629A-E1C4-4687-9713-EB95D5AE3E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kaidrės numerio vietos rezervavimo ženklas 5">
            <a:extLst>
              <a:ext uri="{FF2B5EF4-FFF2-40B4-BE49-F238E27FC236}">
                <a16:creationId xmlns:a16="http://schemas.microsoft.com/office/drawing/2014/main" id="{F8E0E325-2AE4-49C5-9E7C-95A8CB5A52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A7D4AD-4737-4744-98BB-E3AE437B63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07994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o vietos rezervavimo ženklas 1">
            <a:extLst>
              <a:ext uri="{FF2B5EF4-FFF2-40B4-BE49-F238E27FC236}">
                <a16:creationId xmlns:a16="http://schemas.microsoft.com/office/drawing/2014/main" id="{B9EFB4D5-4578-4884-8D80-B33DBD58A0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lt-LT"/>
              <a:t>Spustelėję redaguokite stilių</a:t>
            </a:r>
            <a:endParaRPr lang="en-US"/>
          </a:p>
        </p:txBody>
      </p:sp>
      <p:sp>
        <p:nvSpPr>
          <p:cNvPr id="3" name="Teksto vietos rezervavimo ženklas 2">
            <a:extLst>
              <a:ext uri="{FF2B5EF4-FFF2-40B4-BE49-F238E27FC236}">
                <a16:creationId xmlns:a16="http://schemas.microsoft.com/office/drawing/2014/main" id="{2485B6C1-333D-463F-A790-58F6C5654AF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lt-LT"/>
              <a:t>Spustelėkite, kad galėtumėte redaguoti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  <a:endParaRPr lang="en-US"/>
          </a:p>
        </p:txBody>
      </p:sp>
      <p:sp>
        <p:nvSpPr>
          <p:cNvPr id="4" name="Datos vietos rezervavimo ženklas 3">
            <a:extLst>
              <a:ext uri="{FF2B5EF4-FFF2-40B4-BE49-F238E27FC236}">
                <a16:creationId xmlns:a16="http://schemas.microsoft.com/office/drawing/2014/main" id="{F64FE022-5A36-49EA-8712-426FF01EF1B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46EE484-89E0-4BC7-BE24-2CCCC18637DD}" type="datetimeFigureOut">
              <a:rPr lang="en-US" smtClean="0"/>
              <a:t>10/14/2021</a:t>
            </a:fld>
            <a:endParaRPr lang="en-US"/>
          </a:p>
        </p:txBody>
      </p:sp>
      <p:sp>
        <p:nvSpPr>
          <p:cNvPr id="5" name="Poraštės vietos rezervavimo ženklas 4">
            <a:extLst>
              <a:ext uri="{FF2B5EF4-FFF2-40B4-BE49-F238E27FC236}">
                <a16:creationId xmlns:a16="http://schemas.microsoft.com/office/drawing/2014/main" id="{B06BBFA5-FFBB-40FB-9889-9D9ABAE4EB8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kaidrės numerio vietos rezervavimo ženklas 5">
            <a:extLst>
              <a:ext uri="{FF2B5EF4-FFF2-40B4-BE49-F238E27FC236}">
                <a16:creationId xmlns:a16="http://schemas.microsoft.com/office/drawing/2014/main" id="{E52FDA21-F261-423C-937A-66CEA0861CC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BA7D4AD-4737-4744-98BB-E3AE437B63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9059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9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0.jpeg"/><Relationship Id="rId4" Type="http://schemas.openxmlformats.org/officeDocument/2006/relationships/image" Target="../media/image29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hyperlink" Target="https://youtu.be/MQ3Lqwq5T_A" TargetMode="External"/><Relationship Id="rId3" Type="http://schemas.openxmlformats.org/officeDocument/2006/relationships/image" Target="../media/image36.png"/><Relationship Id="rId7" Type="http://schemas.openxmlformats.org/officeDocument/2006/relationships/hyperlink" Target="https://youtu.be/hNUmR5kJIQU" TargetMode="External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youtu.be/P4Q5CZlttkg" TargetMode="External"/><Relationship Id="rId5" Type="http://schemas.openxmlformats.org/officeDocument/2006/relationships/hyperlink" Target="https://youtu.be/kbIvBwE-B88" TargetMode="External"/><Relationship Id="rId4" Type="http://schemas.openxmlformats.org/officeDocument/2006/relationships/image" Target="../media/image37.png"/><Relationship Id="rId9" Type="http://schemas.openxmlformats.org/officeDocument/2006/relationships/hyperlink" Target="https://youtube.com/shorts/KiZDe1heBpI?feature=share" TargetMode="Externa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7" Type="http://schemas.openxmlformats.org/officeDocument/2006/relationships/image" Target="../media/image43.jp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2.jpg"/><Relationship Id="rId5" Type="http://schemas.openxmlformats.org/officeDocument/2006/relationships/image" Target="../media/image41.png"/><Relationship Id="rId4" Type="http://schemas.openxmlformats.org/officeDocument/2006/relationships/image" Target="../media/image40.jp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8.png"/><Relationship Id="rId5" Type="http://schemas.openxmlformats.org/officeDocument/2006/relationships/image" Target="../media/image47.png"/><Relationship Id="rId4" Type="http://schemas.openxmlformats.org/officeDocument/2006/relationships/image" Target="../media/image4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aveikslėlis 3">
            <a:extLst>
              <a:ext uri="{FF2B5EF4-FFF2-40B4-BE49-F238E27FC236}">
                <a16:creationId xmlns:a16="http://schemas.microsoft.com/office/drawing/2014/main" id="{DEC3693E-817D-43BE-8624-485C9BB5C20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21715" y="216012"/>
            <a:ext cx="1961129" cy="1588946"/>
          </a:xfrm>
          <a:prstGeom prst="rect">
            <a:avLst/>
          </a:prstGeom>
        </p:spPr>
      </p:pic>
      <p:pic>
        <p:nvPicPr>
          <p:cNvPr id="8" name="Paveikslėlis 7">
            <a:extLst>
              <a:ext uri="{FF2B5EF4-FFF2-40B4-BE49-F238E27FC236}">
                <a16:creationId xmlns:a16="http://schemas.microsoft.com/office/drawing/2014/main" id="{EFB1B116-4DDF-4BFE-9E9A-1C68D60EC1D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2360" y="402938"/>
            <a:ext cx="3251032" cy="1358500"/>
          </a:xfrm>
          <a:prstGeom prst="rect">
            <a:avLst/>
          </a:prstGeom>
        </p:spPr>
      </p:pic>
      <p:pic>
        <p:nvPicPr>
          <p:cNvPr id="7" name="Paveikslėlis 6">
            <a:extLst>
              <a:ext uri="{FF2B5EF4-FFF2-40B4-BE49-F238E27FC236}">
                <a16:creationId xmlns:a16="http://schemas.microsoft.com/office/drawing/2014/main" id="{DC72557A-A43B-4446-A2F3-87B643FB11F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7529" y="2504725"/>
            <a:ext cx="2341587" cy="1588934"/>
          </a:xfrm>
          <a:prstGeom prst="rect">
            <a:avLst/>
          </a:prstGeom>
        </p:spPr>
      </p:pic>
      <p:pic>
        <p:nvPicPr>
          <p:cNvPr id="5" name="Paveikslėlis 4">
            <a:extLst>
              <a:ext uri="{FF2B5EF4-FFF2-40B4-BE49-F238E27FC236}">
                <a16:creationId xmlns:a16="http://schemas.microsoft.com/office/drawing/2014/main" id="{D2827F98-C94F-4EF7-8726-4DB62F974C6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9044" y="4922421"/>
            <a:ext cx="2826185" cy="1582664"/>
          </a:xfrm>
          <a:prstGeom prst="rect">
            <a:avLst/>
          </a:prstGeom>
        </p:spPr>
      </p:pic>
      <p:pic>
        <p:nvPicPr>
          <p:cNvPr id="6" name="Paveikslėlis 5">
            <a:extLst>
              <a:ext uri="{FF2B5EF4-FFF2-40B4-BE49-F238E27FC236}">
                <a16:creationId xmlns:a16="http://schemas.microsoft.com/office/drawing/2014/main" id="{91F03C79-553B-4497-9074-FF36B6C84A5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080094" y="4923787"/>
            <a:ext cx="1918878" cy="1581298"/>
          </a:xfrm>
          <a:prstGeom prst="rect">
            <a:avLst/>
          </a:prstGeom>
        </p:spPr>
      </p:pic>
      <p:sp>
        <p:nvSpPr>
          <p:cNvPr id="42" name="Rectangle 41">
            <a:extLst>
              <a:ext uri="{FF2B5EF4-FFF2-40B4-BE49-F238E27FC236}">
                <a16:creationId xmlns:a16="http://schemas.microsoft.com/office/drawing/2014/main" id="{A5A17FC0-D416-4C8B-A9E6-5924D352B986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955127" y="-680"/>
            <a:ext cx="4236873" cy="6858681"/>
          </a:xfrm>
          <a:prstGeom prst="rect">
            <a:avLst/>
          </a:prstGeom>
          <a:solidFill>
            <a:srgbClr val="4040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Pavadinimas 1">
            <a:extLst>
              <a:ext uri="{FF2B5EF4-FFF2-40B4-BE49-F238E27FC236}">
                <a16:creationId xmlns:a16="http://schemas.microsoft.com/office/drawing/2014/main" id="{DC27E342-89F8-407C-916F-403953251FA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014745" y="1176793"/>
            <a:ext cx="4177247" cy="3187651"/>
          </a:xfrm>
        </p:spPr>
        <p:txBody>
          <a:bodyPr>
            <a:normAutofit fontScale="90000"/>
          </a:bodyPr>
          <a:lstStyle/>
          <a:p>
            <a:r>
              <a:rPr lang="lt-LT" sz="1900" b="1" dirty="0">
                <a:solidFill>
                  <a:srgbClr val="FFFFFF"/>
                </a:solidFill>
                <a:latin typeface="Georgia" panose="02040502050405020303" pitchFamily="18" charset="0"/>
              </a:rPr>
              <a:t/>
            </a:r>
            <a:br>
              <a:rPr lang="lt-LT" sz="1900" b="1" dirty="0">
                <a:solidFill>
                  <a:srgbClr val="FFFFFF"/>
                </a:solidFill>
                <a:latin typeface="Georgia" panose="02040502050405020303" pitchFamily="18" charset="0"/>
              </a:rPr>
            </a:br>
            <a:r>
              <a:rPr lang="lt-LT" sz="1900" b="1" dirty="0">
                <a:solidFill>
                  <a:srgbClr val="FFFFFF"/>
                </a:solidFill>
                <a:latin typeface="Georgia" panose="02040502050405020303" pitchFamily="18" charset="0"/>
              </a:rPr>
              <a:t/>
            </a:r>
            <a:br>
              <a:rPr lang="lt-LT" sz="1900" b="1" dirty="0">
                <a:solidFill>
                  <a:srgbClr val="FFFFFF"/>
                </a:solidFill>
                <a:latin typeface="Georgia" panose="02040502050405020303" pitchFamily="18" charset="0"/>
              </a:rPr>
            </a:br>
            <a:r>
              <a:rPr lang="lt-LT" sz="1900" b="1" dirty="0">
                <a:solidFill>
                  <a:srgbClr val="FFFFFF"/>
                </a:solidFill>
                <a:latin typeface="Georgia" panose="02040502050405020303" pitchFamily="18" charset="0"/>
              </a:rPr>
              <a:t/>
            </a:r>
            <a:br>
              <a:rPr lang="lt-LT" sz="1900" b="1" dirty="0">
                <a:solidFill>
                  <a:srgbClr val="FFFFFF"/>
                </a:solidFill>
                <a:latin typeface="Georgia" panose="02040502050405020303" pitchFamily="18" charset="0"/>
              </a:rPr>
            </a:br>
            <a:r>
              <a:rPr lang="lt-LT" sz="2400" b="1" dirty="0">
                <a:solidFill>
                  <a:srgbClr val="FFFFFF"/>
                </a:solidFill>
                <a:latin typeface="Georgia" panose="02040502050405020303" pitchFamily="18" charset="0"/>
              </a:rPr>
              <a:t>,,</a:t>
            </a:r>
            <a:r>
              <a:rPr lang="en-US" sz="2400" b="1" dirty="0">
                <a:solidFill>
                  <a:srgbClr val="FFFFFF"/>
                </a:solidFill>
                <a:latin typeface="Georgia" panose="02040502050405020303" pitchFamily="18" charset="0"/>
              </a:rPr>
              <a:t> +P</a:t>
            </a:r>
            <a:r>
              <a:rPr lang="lt-LT" sz="2400" b="1" dirty="0">
                <a:solidFill>
                  <a:srgbClr val="FFFFFF"/>
                </a:solidFill>
                <a:latin typeface="Georgia" panose="02040502050405020303" pitchFamily="18" charset="0"/>
              </a:rPr>
              <a:t>ARTICIPATORY  DEMOCRACY</a:t>
            </a:r>
            <a:r>
              <a:rPr lang="en-US" sz="2400" b="1" dirty="0">
                <a:solidFill>
                  <a:srgbClr val="FFFFFF"/>
                </a:solidFill>
                <a:latin typeface="Georgia" panose="02040502050405020303" pitchFamily="18" charset="0"/>
              </a:rPr>
              <a:t>, +A</a:t>
            </a:r>
            <a:r>
              <a:rPr lang="lt-LT" sz="2400" b="1" dirty="0">
                <a:solidFill>
                  <a:srgbClr val="FFFFFF"/>
                </a:solidFill>
                <a:latin typeface="Georgia" panose="02040502050405020303" pitchFamily="18" charset="0"/>
              </a:rPr>
              <a:t>CTIVE </a:t>
            </a:r>
            <a:r>
              <a:rPr lang="en-US" sz="2400" b="1" dirty="0">
                <a:solidFill>
                  <a:srgbClr val="FFFFFF"/>
                </a:solidFill>
                <a:latin typeface="Georgia" panose="02040502050405020303" pitchFamily="18" charset="0"/>
              </a:rPr>
              <a:t>C</a:t>
            </a:r>
            <a:r>
              <a:rPr lang="lt-LT" sz="2400" b="1" dirty="0">
                <a:solidFill>
                  <a:srgbClr val="FFFFFF"/>
                </a:solidFill>
                <a:latin typeface="Georgia" panose="02040502050405020303" pitchFamily="18" charset="0"/>
              </a:rPr>
              <a:t>ITIZENSHIP ‘‘</a:t>
            </a:r>
            <a:br>
              <a:rPr lang="lt-LT" sz="2400" b="1" dirty="0">
                <a:solidFill>
                  <a:srgbClr val="FFFFFF"/>
                </a:solidFill>
                <a:latin typeface="Georgia" panose="02040502050405020303" pitchFamily="18" charset="0"/>
              </a:rPr>
            </a:br>
            <a:r>
              <a:rPr lang="lt-LT" sz="2400" b="1" i="1" dirty="0">
                <a:solidFill>
                  <a:srgbClr val="FFFFFF"/>
                </a:solidFill>
                <a:latin typeface="Georgia" panose="02040502050405020303" pitchFamily="18" charset="0"/>
              </a:rPr>
              <a:t/>
            </a:r>
            <a:br>
              <a:rPr lang="lt-LT" sz="2400" b="1" i="1" dirty="0">
                <a:solidFill>
                  <a:srgbClr val="FFFFFF"/>
                </a:solidFill>
                <a:latin typeface="Georgia" panose="02040502050405020303" pitchFamily="18" charset="0"/>
              </a:rPr>
            </a:br>
            <a:r>
              <a:rPr lang="en-US" sz="1900" b="1" dirty="0">
                <a:solidFill>
                  <a:srgbClr val="FFFFFF"/>
                </a:solidFill>
                <a:latin typeface="Georgia" panose="02040502050405020303" pitchFamily="18" charset="0"/>
              </a:rPr>
              <a:t/>
            </a:r>
            <a:br>
              <a:rPr lang="en-US" sz="1900" b="1" dirty="0">
                <a:solidFill>
                  <a:srgbClr val="FFFFFF"/>
                </a:solidFill>
                <a:latin typeface="Georgia" panose="02040502050405020303" pitchFamily="18" charset="0"/>
              </a:rPr>
            </a:br>
            <a:r>
              <a:rPr lang="en-US" sz="1600" b="1" dirty="0">
                <a:solidFill>
                  <a:srgbClr val="FFFFFF"/>
                </a:solidFill>
                <a:latin typeface="Georgia" panose="02040502050405020303" pitchFamily="18" charset="0"/>
              </a:rPr>
              <a:t>2019-1-PT01-KA229-061433</a:t>
            </a:r>
            <a:r>
              <a:rPr lang="lt-LT" sz="1600" b="1" dirty="0">
                <a:solidFill>
                  <a:srgbClr val="FFFFFF"/>
                </a:solidFill>
                <a:latin typeface="Georgia" panose="02040502050405020303" pitchFamily="18" charset="0"/>
              </a:rPr>
              <a:t>-2</a:t>
            </a:r>
            <a:br>
              <a:rPr lang="lt-LT" sz="1600" b="1" dirty="0">
                <a:solidFill>
                  <a:srgbClr val="FFFFFF"/>
                </a:solidFill>
                <a:latin typeface="Georgia" panose="02040502050405020303" pitchFamily="18" charset="0"/>
              </a:rPr>
            </a:br>
            <a:r>
              <a:rPr lang="lt-LT" sz="1600" b="1" dirty="0">
                <a:solidFill>
                  <a:srgbClr val="FFFFFF"/>
                </a:solidFill>
                <a:latin typeface="Georgia" panose="02040502050405020303" pitchFamily="18" charset="0"/>
              </a:rPr>
              <a:t/>
            </a:r>
            <a:br>
              <a:rPr lang="lt-LT" sz="1600" b="1" dirty="0">
                <a:solidFill>
                  <a:srgbClr val="FFFFFF"/>
                </a:solidFill>
                <a:latin typeface="Georgia" panose="02040502050405020303" pitchFamily="18" charset="0"/>
              </a:rPr>
            </a:br>
            <a:r>
              <a:rPr lang="lt-LT" sz="1900" b="1" dirty="0">
                <a:solidFill>
                  <a:srgbClr val="FFFFFF"/>
                </a:solidFill>
                <a:latin typeface="Georgia" panose="02040502050405020303" pitchFamily="18" charset="0"/>
              </a:rPr>
              <a:t/>
            </a:r>
            <a:br>
              <a:rPr lang="lt-LT" sz="1900" b="1" dirty="0">
                <a:solidFill>
                  <a:srgbClr val="FFFFFF"/>
                </a:solidFill>
                <a:latin typeface="Georgia" panose="02040502050405020303" pitchFamily="18" charset="0"/>
              </a:rPr>
            </a:br>
            <a:r>
              <a:rPr lang="en-US" sz="1900" dirty="0">
                <a:solidFill>
                  <a:srgbClr val="FFFFFF"/>
                </a:solidFill>
              </a:rPr>
              <a:t/>
            </a:r>
            <a:br>
              <a:rPr lang="en-US" sz="1900" dirty="0">
                <a:solidFill>
                  <a:srgbClr val="FFFFFF"/>
                </a:solidFill>
              </a:rPr>
            </a:br>
            <a:endParaRPr lang="en-US" sz="1900" dirty="0">
              <a:solidFill>
                <a:srgbClr val="FFFFFF"/>
              </a:solidFill>
            </a:endParaRPr>
          </a:p>
        </p:txBody>
      </p:sp>
      <p:cxnSp>
        <p:nvCxnSpPr>
          <p:cNvPr id="44" name="Straight Connector 43">
            <a:extLst>
              <a:ext uri="{FF2B5EF4-FFF2-40B4-BE49-F238E27FC236}">
                <a16:creationId xmlns:a16="http://schemas.microsoft.com/office/drawing/2014/main" id="{982DC870-E8E5-4050-B10C-CC24FC67E50A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0" y="2285774"/>
            <a:ext cx="8020742" cy="0"/>
          </a:xfrm>
          <a:prstGeom prst="line">
            <a:avLst/>
          </a:prstGeom>
          <a:ln w="101600">
            <a:solidFill>
              <a:srgbClr val="40404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Connector 45">
            <a:extLst>
              <a:ext uri="{FF2B5EF4-FFF2-40B4-BE49-F238E27FC236}">
                <a16:creationId xmlns:a16="http://schemas.microsoft.com/office/drawing/2014/main" id="{FF76A74F-C283-4DED-BD4D-086753B7CB00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1" y="4571549"/>
            <a:ext cx="8113985" cy="0"/>
          </a:xfrm>
          <a:prstGeom prst="line">
            <a:avLst/>
          </a:prstGeom>
          <a:ln w="101600">
            <a:solidFill>
              <a:srgbClr val="40404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Straight Connector 47">
            <a:extLst>
              <a:ext uri="{FF2B5EF4-FFF2-40B4-BE49-F238E27FC236}">
                <a16:creationId xmlns:a16="http://schemas.microsoft.com/office/drawing/2014/main" id="{3B2791FB-B2F7-4BBE-B8D8-74C37FF9E85C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064319" y="-680"/>
            <a:ext cx="0" cy="6858003"/>
          </a:xfrm>
          <a:prstGeom prst="line">
            <a:avLst/>
          </a:prstGeom>
          <a:ln w="101600">
            <a:solidFill>
              <a:srgbClr val="40404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Connector 49">
            <a:extLst>
              <a:ext uri="{FF2B5EF4-FFF2-40B4-BE49-F238E27FC236}">
                <a16:creationId xmlns:a16="http://schemas.microsoft.com/office/drawing/2014/main" id="{9891B5DE-6811-4844-BB18-472A3F360EE5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020742" y="-680"/>
            <a:ext cx="0" cy="2240280"/>
          </a:xfrm>
          <a:prstGeom prst="line">
            <a:avLst/>
          </a:prstGeom>
          <a:ln w="101600">
            <a:solidFill>
              <a:srgbClr val="40404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Paveikslėlis 8">
            <a:extLst>
              <a:ext uri="{FF2B5EF4-FFF2-40B4-BE49-F238E27FC236}">
                <a16:creationId xmlns:a16="http://schemas.microsoft.com/office/drawing/2014/main" id="{A9442B75-EA08-4DAC-9F8E-E9026B065F3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057904" y="2636436"/>
            <a:ext cx="1963258" cy="1714847"/>
          </a:xfrm>
          <a:prstGeom prst="rect">
            <a:avLst/>
          </a:prstGeom>
        </p:spPr>
      </p:pic>
      <p:cxnSp>
        <p:nvCxnSpPr>
          <p:cNvPr id="52" name="Straight Connector 51">
            <a:extLst>
              <a:ext uri="{FF2B5EF4-FFF2-40B4-BE49-F238E27FC236}">
                <a16:creationId xmlns:a16="http://schemas.microsoft.com/office/drawing/2014/main" id="{77A9CA3A-7216-41E0-B3CD-058077FD396D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340636" y="4571549"/>
            <a:ext cx="1892695" cy="0"/>
          </a:xfrm>
          <a:prstGeom prst="line">
            <a:avLst/>
          </a:prstGeom>
          <a:ln w="15875">
            <a:solidFill>
              <a:srgbClr val="FFFFFF">
                <a:alpha val="75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TextBox 29">
            <a:extLst>
              <a:ext uri="{FF2B5EF4-FFF2-40B4-BE49-F238E27FC236}">
                <a16:creationId xmlns:a16="http://schemas.microsoft.com/office/drawing/2014/main" id="{99AADB2E-D8AC-4C51-B9A8-C7DDF02B7B58}"/>
              </a:ext>
            </a:extLst>
          </p:cNvPr>
          <p:cNvSpPr txBox="1"/>
          <p:nvPr/>
        </p:nvSpPr>
        <p:spPr>
          <a:xfrm>
            <a:off x="8189843" y="5149557"/>
            <a:ext cx="389614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lt-LT" sz="1800" b="1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90000"/>
                  </a:srgbClr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Kristina Murauskienė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lt-LT" b="1" dirty="0">
                <a:solidFill>
                  <a:srgbClr val="E7E6E6">
                    <a:lumMod val="90000"/>
                  </a:srgbClr>
                </a:solidFill>
                <a:latin typeface="Georgia" panose="02040502050405020303" pitchFamily="18" charset="0"/>
              </a:rPr>
              <a:t>Vilija </a:t>
            </a:r>
            <a:r>
              <a:rPr lang="lt-LT" b="1" dirty="0" err="1">
                <a:solidFill>
                  <a:srgbClr val="E7E6E6">
                    <a:lumMod val="90000"/>
                  </a:srgbClr>
                </a:solidFill>
                <a:latin typeface="Georgia" panose="02040502050405020303" pitchFamily="18" charset="0"/>
              </a:rPr>
              <a:t>Šlivinskaitė</a:t>
            </a:r>
            <a:endParaRPr kumimoji="0" lang="lt-LT" sz="1800" b="1" i="0" u="none" strike="noStrike" kern="1200" cap="none" spc="0" normalizeH="0" baseline="0" noProof="0" dirty="0">
              <a:ln>
                <a:noFill/>
              </a:ln>
              <a:solidFill>
                <a:srgbClr val="E7E6E6">
                  <a:lumMod val="90000"/>
                </a:srgbClr>
              </a:solidFill>
              <a:effectLst/>
              <a:uLnTx/>
              <a:uFillTx/>
              <a:latin typeface="Georgia" panose="02040502050405020303" pitchFamily="18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lt-LT" sz="1800" b="1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90000"/>
                  </a:srgbClr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  </a:t>
            </a:r>
            <a:endParaRPr kumimoji="0" lang="en-US" sz="1600" b="1" i="0" u="none" strike="noStrike" kern="1200" cap="none" spc="0" normalizeH="0" baseline="0" noProof="0" dirty="0">
              <a:ln>
                <a:noFill/>
              </a:ln>
              <a:solidFill>
                <a:srgbClr val="E7E6E6">
                  <a:lumMod val="90000"/>
                </a:srgbClr>
              </a:solidFill>
              <a:effectLst/>
              <a:uLnTx/>
              <a:uFillTx/>
              <a:latin typeface="Georgia" panose="02040502050405020303" pitchFamily="18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5242384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Rectangle 122">
            <a:extLst>
              <a:ext uri="{FF2B5EF4-FFF2-40B4-BE49-F238E27FC236}">
                <a16:creationId xmlns:a16="http://schemas.microsoft.com/office/drawing/2014/main" id="{D7A453D2-15D8-4403-815F-291FA16340D9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0" name="Rectangle 124">
            <a:extLst>
              <a:ext uri="{FF2B5EF4-FFF2-40B4-BE49-F238E27FC236}">
                <a16:creationId xmlns:a16="http://schemas.microsoft.com/office/drawing/2014/main" id="{8161EA6B-09CA-445B-AB0D-8DF76FA92DEF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tx1">
              <a:alpha val="5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27" name="Group 126">
            <a:extLst>
              <a:ext uri="{FF2B5EF4-FFF2-40B4-BE49-F238E27FC236}">
                <a16:creationId xmlns:a16="http://schemas.microsoft.com/office/drawing/2014/main" id="{2B35F886-1102-4486-830A-34F41439CE8D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" y="2075420"/>
            <a:ext cx="12048729" cy="4093306"/>
            <a:chOff x="1" y="2075420"/>
            <a:chExt cx="12048729" cy="4093306"/>
          </a:xfrm>
        </p:grpSpPr>
        <p:sp>
          <p:nvSpPr>
            <p:cNvPr id="128" name="Oval 127">
              <a:extLst>
                <a:ext uri="{FF2B5EF4-FFF2-40B4-BE49-F238E27FC236}">
                  <a16:creationId xmlns:a16="http://schemas.microsoft.com/office/drawing/2014/main" id="{7DEFD1BC-7AD4-41EC-8E11-4E5E8AC541A4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4500000">
              <a:off x="7942191" y="2507571"/>
              <a:ext cx="3563871" cy="3563871"/>
            </a:xfrm>
            <a:prstGeom prst="ellipse">
              <a:avLst/>
            </a:prstGeom>
            <a:noFill/>
            <a:ln w="31750">
              <a:gradFill>
                <a:gsLst>
                  <a:gs pos="0">
                    <a:schemeClr val="tx2">
                      <a:lumMod val="60000"/>
                      <a:lumOff val="40000"/>
                      <a:alpha val="10000"/>
                    </a:schemeClr>
                  </a:gs>
                  <a:gs pos="100000">
                    <a:schemeClr val="tx2">
                      <a:lumMod val="50000"/>
                      <a:alpha val="20000"/>
                    </a:schemeClr>
                  </a:gs>
                </a:gsLst>
                <a:lin ang="5400000" scaled="1"/>
              </a:gra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9" name="Oval 128">
              <a:extLst>
                <a:ext uri="{FF2B5EF4-FFF2-40B4-BE49-F238E27FC236}">
                  <a16:creationId xmlns:a16="http://schemas.microsoft.com/office/drawing/2014/main" id="{8B0E5C8B-3874-4B3C-BAD4-9EFE85FEACDA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6200000">
              <a:off x="10435065" y="4048931"/>
              <a:ext cx="1381607" cy="1381607"/>
            </a:xfrm>
            <a:prstGeom prst="ellipse">
              <a:avLst/>
            </a:prstGeom>
            <a:noFill/>
            <a:ln w="31750">
              <a:gradFill>
                <a:gsLst>
                  <a:gs pos="0">
                    <a:schemeClr val="tx2">
                      <a:lumMod val="60000"/>
                      <a:lumOff val="40000"/>
                      <a:alpha val="20000"/>
                    </a:schemeClr>
                  </a:gs>
                  <a:gs pos="100000">
                    <a:schemeClr val="tx2">
                      <a:lumMod val="50000"/>
                      <a:alpha val="20000"/>
                    </a:schemeClr>
                  </a:gs>
                </a:gsLst>
                <a:lin ang="5400000" scaled="1"/>
              </a:gra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0" name="Oval 129">
              <a:extLst>
                <a:ext uri="{FF2B5EF4-FFF2-40B4-BE49-F238E27FC236}">
                  <a16:creationId xmlns:a16="http://schemas.microsoft.com/office/drawing/2014/main" id="{E7DA6224-9378-452F-A53A-DD0BF19724DB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6200000">
              <a:off x="1" y="2075420"/>
              <a:ext cx="3144364" cy="3144364"/>
            </a:xfrm>
            <a:prstGeom prst="ellipse">
              <a:avLst/>
            </a:prstGeom>
            <a:gradFill>
              <a:gsLst>
                <a:gs pos="0">
                  <a:schemeClr val="tx2">
                    <a:lumMod val="75000"/>
                    <a:alpha val="20000"/>
                  </a:schemeClr>
                </a:gs>
                <a:gs pos="100000">
                  <a:schemeClr val="tx2">
                    <a:lumMod val="50000"/>
                    <a:alpha val="1000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1" name="Oval 130">
              <a:extLst>
                <a:ext uri="{FF2B5EF4-FFF2-40B4-BE49-F238E27FC236}">
                  <a16:creationId xmlns:a16="http://schemas.microsoft.com/office/drawing/2014/main" id="{1DE869DF-C006-49F7-B9FF-0317F64E977D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2600000">
              <a:off x="10150845" y="4270841"/>
              <a:ext cx="1897885" cy="1897885"/>
            </a:xfrm>
            <a:prstGeom prst="ellipse">
              <a:avLst/>
            </a:prstGeom>
            <a:gradFill>
              <a:gsLst>
                <a:gs pos="0">
                  <a:schemeClr val="tx2">
                    <a:lumMod val="75000"/>
                    <a:alpha val="10000"/>
                  </a:schemeClr>
                </a:gs>
                <a:gs pos="100000">
                  <a:schemeClr val="tx2">
                    <a:lumMod val="75000"/>
                    <a:alpha val="2000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2" name="Oval 131">
              <a:extLst>
                <a:ext uri="{FF2B5EF4-FFF2-40B4-BE49-F238E27FC236}">
                  <a16:creationId xmlns:a16="http://schemas.microsoft.com/office/drawing/2014/main" id="{FD200C16-6204-4580-AB37-7E94176D0432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4500000">
              <a:off x="2046780" y="3040492"/>
              <a:ext cx="2579322" cy="2579322"/>
            </a:xfrm>
            <a:prstGeom prst="ellipse">
              <a:avLst/>
            </a:prstGeom>
            <a:noFill/>
            <a:ln w="31750">
              <a:gradFill>
                <a:gsLst>
                  <a:gs pos="0">
                    <a:schemeClr val="tx2">
                      <a:lumMod val="60000"/>
                      <a:lumOff val="40000"/>
                      <a:alpha val="20000"/>
                    </a:schemeClr>
                  </a:gs>
                  <a:gs pos="100000">
                    <a:schemeClr val="tx2">
                      <a:lumMod val="50000"/>
                      <a:alpha val="20000"/>
                    </a:schemeClr>
                  </a:gs>
                </a:gsLst>
                <a:lin ang="5400000" scaled="1"/>
              </a:gra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3" name="Oval 132">
              <a:extLst>
                <a:ext uri="{FF2B5EF4-FFF2-40B4-BE49-F238E27FC236}">
                  <a16:creationId xmlns:a16="http://schemas.microsoft.com/office/drawing/2014/main" id="{F0DE7603-6DD0-4DB6-88FC-5402B9D4AAB5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4500000">
              <a:off x="2224640" y="3193975"/>
              <a:ext cx="2243193" cy="2243193"/>
            </a:xfrm>
            <a:prstGeom prst="ellipse">
              <a:avLst/>
            </a:prstGeom>
            <a:noFill/>
            <a:ln w="31750">
              <a:gradFill>
                <a:gsLst>
                  <a:gs pos="0">
                    <a:schemeClr val="tx2">
                      <a:lumMod val="60000"/>
                      <a:lumOff val="40000"/>
                      <a:alpha val="10000"/>
                    </a:schemeClr>
                  </a:gs>
                  <a:gs pos="100000">
                    <a:schemeClr val="tx2">
                      <a:lumMod val="50000"/>
                      <a:alpha val="10000"/>
                    </a:schemeClr>
                  </a:gs>
                </a:gsLst>
                <a:lin ang="5400000" scaled="1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pic>
        <p:nvPicPr>
          <p:cNvPr id="6" name="Paveikslėlis 5" descr="Paveikslėlis, kuriame yra vidinis, asmuo, siena, lubos&#10;&#10;Automatiškai sugeneruotas aprašymas">
            <a:extLst>
              <a:ext uri="{FF2B5EF4-FFF2-40B4-BE49-F238E27FC236}">
                <a16:creationId xmlns:a16="http://schemas.microsoft.com/office/drawing/2014/main" id="{E99CA8E4-9139-464A-B5D6-F922883F172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3467" r="13471" b="4"/>
          <a:stretch/>
        </p:blipFill>
        <p:spPr>
          <a:xfrm>
            <a:off x="1590745" y="204106"/>
            <a:ext cx="3549663" cy="3157838"/>
          </a:xfrm>
          <a:prstGeom prst="rect">
            <a:avLst/>
          </a:prstGeom>
        </p:spPr>
      </p:pic>
      <p:grpSp>
        <p:nvGrpSpPr>
          <p:cNvPr id="135" name="Group 134">
            <a:extLst>
              <a:ext uri="{FF2B5EF4-FFF2-40B4-BE49-F238E27FC236}">
                <a16:creationId xmlns:a16="http://schemas.microsoft.com/office/drawing/2014/main" id="{975C268C-D419-4123-9FAD-0E2B7F9EE795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16200000">
            <a:off x="474192" y="584794"/>
            <a:ext cx="304800" cy="429768"/>
            <a:chOff x="215328" y="-46937"/>
            <a:chExt cx="304800" cy="2773841"/>
          </a:xfrm>
        </p:grpSpPr>
        <p:cxnSp>
          <p:nvCxnSpPr>
            <p:cNvPr id="136" name="Straight Connector 135">
              <a:extLst>
                <a:ext uri="{FF2B5EF4-FFF2-40B4-BE49-F238E27FC236}">
                  <a16:creationId xmlns:a16="http://schemas.microsoft.com/office/drawing/2014/main" id="{3A7E309C-A3BD-432E-8CB5-F0B6425281E1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215328" y="-46937"/>
              <a:ext cx="0" cy="2773841"/>
            </a:xfrm>
            <a:prstGeom prst="line">
              <a:avLst/>
            </a:prstGeom>
            <a:ln w="25400" cmpd="sng">
              <a:solidFill>
                <a:schemeClr val="bg2">
                  <a:lumMod val="60000"/>
                  <a:lumOff val="40000"/>
                  <a:alpha val="5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7" name="Straight Connector 136">
              <a:extLst>
                <a:ext uri="{FF2B5EF4-FFF2-40B4-BE49-F238E27FC236}">
                  <a16:creationId xmlns:a16="http://schemas.microsoft.com/office/drawing/2014/main" id="{2F1F621C-4533-4835-ADE2-372F2763A076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316928" y="-46937"/>
              <a:ext cx="0" cy="2773841"/>
            </a:xfrm>
            <a:prstGeom prst="line">
              <a:avLst/>
            </a:prstGeom>
            <a:ln w="25400" cmpd="sng">
              <a:solidFill>
                <a:schemeClr val="bg2">
                  <a:lumMod val="60000"/>
                  <a:lumOff val="40000"/>
                  <a:alpha val="5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8" name="Straight Connector 137">
              <a:extLst>
                <a:ext uri="{FF2B5EF4-FFF2-40B4-BE49-F238E27FC236}">
                  <a16:creationId xmlns:a16="http://schemas.microsoft.com/office/drawing/2014/main" id="{8EFC8245-5168-4DAF-930D-09A7BDDA6C1B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418528" y="-46937"/>
              <a:ext cx="0" cy="2773841"/>
            </a:xfrm>
            <a:prstGeom prst="line">
              <a:avLst/>
            </a:prstGeom>
            <a:ln w="25400" cmpd="sng">
              <a:solidFill>
                <a:schemeClr val="bg2">
                  <a:lumMod val="60000"/>
                  <a:lumOff val="40000"/>
                  <a:alpha val="5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9" name="Straight Connector 138">
              <a:extLst>
                <a:ext uri="{FF2B5EF4-FFF2-40B4-BE49-F238E27FC236}">
                  <a16:creationId xmlns:a16="http://schemas.microsoft.com/office/drawing/2014/main" id="{F192ED34-5046-4043-AEF8-2DF7C480619D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520128" y="-46937"/>
              <a:ext cx="0" cy="2773841"/>
            </a:xfrm>
            <a:prstGeom prst="line">
              <a:avLst/>
            </a:prstGeom>
            <a:ln w="25400" cmpd="sng">
              <a:solidFill>
                <a:schemeClr val="bg2">
                  <a:lumMod val="60000"/>
                  <a:lumOff val="40000"/>
                  <a:alpha val="5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41" name="Rectangle 140">
            <a:extLst>
              <a:ext uri="{FF2B5EF4-FFF2-40B4-BE49-F238E27FC236}">
                <a16:creationId xmlns:a16="http://schemas.microsoft.com/office/drawing/2014/main" id="{B8114C98-A349-4111-A123-E8EAB86ABE30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10438146" y="1042605"/>
            <a:ext cx="2796461" cy="711252"/>
          </a:xfrm>
          <a:prstGeom prst="rect">
            <a:avLst/>
          </a:prstGeom>
          <a:gradFill flip="none" rotWithShape="1">
            <a:gsLst>
              <a:gs pos="0">
                <a:schemeClr val="tx2">
                  <a:lumMod val="40000"/>
                  <a:lumOff val="60000"/>
                  <a:alpha val="0"/>
                </a:schemeClr>
              </a:gs>
              <a:gs pos="100000">
                <a:schemeClr val="tx2">
                  <a:lumMod val="75000"/>
                  <a:alpha val="10000"/>
                </a:schemeClr>
              </a:gs>
            </a:gsLst>
            <a:lin ang="8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3" name="Group 142">
            <a:extLst>
              <a:ext uri="{FF2B5EF4-FFF2-40B4-BE49-F238E27FC236}">
                <a16:creationId xmlns:a16="http://schemas.microsoft.com/office/drawing/2014/main" id="{670FB431-AE18-414D-92F4-1D12D1991152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1259539" y="317578"/>
            <a:ext cx="548640" cy="549007"/>
            <a:chOff x="7029447" y="3514725"/>
            <a:chExt cx="1285875" cy="549007"/>
          </a:xfrm>
        </p:grpSpPr>
        <p:cxnSp>
          <p:nvCxnSpPr>
            <p:cNvPr id="144" name="Straight Connector 143">
              <a:extLst>
                <a:ext uri="{FF2B5EF4-FFF2-40B4-BE49-F238E27FC236}">
                  <a16:creationId xmlns:a16="http://schemas.microsoft.com/office/drawing/2014/main" id="{24467063-D74E-4D42-8790-B9F6D69584BE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029447" y="3514725"/>
              <a:ext cx="1285875" cy="0"/>
            </a:xfrm>
            <a:prstGeom prst="line">
              <a:avLst/>
            </a:prstGeom>
            <a:ln w="31750" cap="rnd" cmpd="sng">
              <a:gradFill>
                <a:gsLst>
                  <a:gs pos="0">
                    <a:schemeClr val="tx2">
                      <a:lumMod val="60000"/>
                      <a:lumOff val="40000"/>
                      <a:alpha val="40000"/>
                    </a:schemeClr>
                  </a:gs>
                  <a:gs pos="100000">
                    <a:schemeClr val="tx2">
                      <a:lumMod val="75000"/>
                      <a:alpha val="40000"/>
                    </a:schemeClr>
                  </a:gs>
                </a:gsLst>
                <a:lin ang="5400000" scaled="1"/>
              </a:gra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5" name="Straight Connector 144">
              <a:extLst>
                <a:ext uri="{FF2B5EF4-FFF2-40B4-BE49-F238E27FC236}">
                  <a16:creationId xmlns:a16="http://schemas.microsoft.com/office/drawing/2014/main" id="{A1D19BAC-1681-47BC-AAF5-92FAFFF6F4CE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029447" y="3697727"/>
              <a:ext cx="1285875" cy="0"/>
            </a:xfrm>
            <a:prstGeom prst="line">
              <a:avLst/>
            </a:prstGeom>
            <a:ln w="31750" cap="rnd" cmpd="sng">
              <a:gradFill>
                <a:gsLst>
                  <a:gs pos="0">
                    <a:schemeClr val="tx2">
                      <a:lumMod val="60000"/>
                      <a:lumOff val="40000"/>
                      <a:alpha val="40000"/>
                    </a:schemeClr>
                  </a:gs>
                  <a:gs pos="100000">
                    <a:schemeClr val="tx2">
                      <a:lumMod val="75000"/>
                      <a:alpha val="40000"/>
                    </a:schemeClr>
                  </a:gs>
                </a:gsLst>
                <a:lin ang="5400000" scaled="1"/>
              </a:gra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6" name="Straight Connector 145">
              <a:extLst>
                <a:ext uri="{FF2B5EF4-FFF2-40B4-BE49-F238E27FC236}">
                  <a16:creationId xmlns:a16="http://schemas.microsoft.com/office/drawing/2014/main" id="{94347C2B-E846-452C-97AA-7E254FC1CE8F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029447" y="3880729"/>
              <a:ext cx="1285875" cy="0"/>
            </a:xfrm>
            <a:prstGeom prst="line">
              <a:avLst/>
            </a:prstGeom>
            <a:ln w="31750" cap="rnd" cmpd="sng">
              <a:gradFill>
                <a:gsLst>
                  <a:gs pos="0">
                    <a:schemeClr val="tx2">
                      <a:lumMod val="60000"/>
                      <a:lumOff val="40000"/>
                      <a:alpha val="40000"/>
                    </a:schemeClr>
                  </a:gs>
                  <a:gs pos="100000">
                    <a:schemeClr val="tx2">
                      <a:lumMod val="75000"/>
                      <a:alpha val="40000"/>
                    </a:schemeClr>
                  </a:gs>
                </a:gsLst>
                <a:lin ang="5400000" scaled="1"/>
              </a:gra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7" name="Straight Connector 146">
              <a:extLst>
                <a:ext uri="{FF2B5EF4-FFF2-40B4-BE49-F238E27FC236}">
                  <a16:creationId xmlns:a16="http://schemas.microsoft.com/office/drawing/2014/main" id="{10EA2B35-7959-4C2A-84AA-FF5D94FEDE90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029447" y="4063732"/>
              <a:ext cx="1285875" cy="0"/>
            </a:xfrm>
            <a:prstGeom prst="line">
              <a:avLst/>
            </a:prstGeom>
            <a:ln w="31750" cap="rnd" cmpd="sng">
              <a:gradFill>
                <a:gsLst>
                  <a:gs pos="0">
                    <a:schemeClr val="tx2">
                      <a:lumMod val="60000"/>
                      <a:lumOff val="40000"/>
                      <a:alpha val="40000"/>
                    </a:schemeClr>
                  </a:gs>
                  <a:gs pos="100000">
                    <a:schemeClr val="tx2">
                      <a:lumMod val="75000"/>
                      <a:alpha val="40000"/>
                    </a:schemeClr>
                  </a:gs>
                </a:gsLst>
                <a:lin ang="5400000" scaled="1"/>
              </a:gra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7" name="Paveikslėlis 6" descr="Paveikslėlis, kuriame yra žinutė&#10;&#10;Automatiškai sugeneruotas aprašymas">
            <a:extLst>
              <a:ext uri="{FF2B5EF4-FFF2-40B4-BE49-F238E27FC236}">
                <a16:creationId xmlns:a16="http://schemas.microsoft.com/office/drawing/2014/main" id="{58DCE645-C37D-4FFD-85FB-9433530306A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4688" r="13485"/>
          <a:stretch/>
        </p:blipFill>
        <p:spPr>
          <a:xfrm>
            <a:off x="5562810" y="174504"/>
            <a:ext cx="3549663" cy="3162873"/>
          </a:xfrm>
          <a:prstGeom prst="rect">
            <a:avLst/>
          </a:prstGeom>
        </p:spPr>
      </p:pic>
      <p:sp>
        <p:nvSpPr>
          <p:cNvPr id="149" name="Rectangle 148">
            <a:extLst>
              <a:ext uri="{FF2B5EF4-FFF2-40B4-BE49-F238E27FC236}">
                <a16:creationId xmlns:a16="http://schemas.microsoft.com/office/drawing/2014/main" id="{E2D3D3F2-ABBB-4453-B1C5-1BEBF7E4DD56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-1" y="6140785"/>
            <a:ext cx="6095997" cy="711252"/>
          </a:xfrm>
          <a:prstGeom prst="rect">
            <a:avLst/>
          </a:prstGeom>
          <a:gradFill flip="none" rotWithShape="1">
            <a:gsLst>
              <a:gs pos="10000">
                <a:schemeClr val="tx2">
                  <a:lumMod val="50000"/>
                  <a:alpha val="10000"/>
                </a:schemeClr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lin ang="8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51" name="Group 150">
            <a:extLst>
              <a:ext uri="{FF2B5EF4-FFF2-40B4-BE49-F238E27FC236}">
                <a16:creationId xmlns:a16="http://schemas.microsoft.com/office/drawing/2014/main" id="{8214E4A5-A0D2-42C4-8D14-D2A7E495F041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5400000">
            <a:off x="616345" y="5940560"/>
            <a:ext cx="1285875" cy="549007"/>
            <a:chOff x="7029447" y="3514725"/>
            <a:chExt cx="1285875" cy="549007"/>
          </a:xfrm>
        </p:grpSpPr>
        <p:cxnSp>
          <p:nvCxnSpPr>
            <p:cNvPr id="152" name="Straight Connector 151">
              <a:extLst>
                <a:ext uri="{FF2B5EF4-FFF2-40B4-BE49-F238E27FC236}">
                  <a16:creationId xmlns:a16="http://schemas.microsoft.com/office/drawing/2014/main" id="{7494D7A0-6B21-41E8-A7D3-0033BBB79156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029447" y="3514725"/>
              <a:ext cx="1285875" cy="0"/>
            </a:xfrm>
            <a:prstGeom prst="line">
              <a:avLst/>
            </a:prstGeom>
            <a:ln w="31750" cap="rnd" cmpd="sng">
              <a:gradFill>
                <a:gsLst>
                  <a:gs pos="0">
                    <a:schemeClr val="tx2">
                      <a:lumMod val="60000"/>
                      <a:lumOff val="40000"/>
                      <a:alpha val="40000"/>
                    </a:schemeClr>
                  </a:gs>
                  <a:gs pos="100000">
                    <a:schemeClr val="tx2">
                      <a:lumMod val="50000"/>
                      <a:alpha val="40000"/>
                    </a:schemeClr>
                  </a:gs>
                </a:gsLst>
                <a:lin ang="5400000" scaled="1"/>
              </a:gra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3" name="Straight Connector 152">
              <a:extLst>
                <a:ext uri="{FF2B5EF4-FFF2-40B4-BE49-F238E27FC236}">
                  <a16:creationId xmlns:a16="http://schemas.microsoft.com/office/drawing/2014/main" id="{1E141D7D-32B0-448E-A666-EA8703AFCF2C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029447" y="3697727"/>
              <a:ext cx="1285875" cy="0"/>
            </a:xfrm>
            <a:prstGeom prst="line">
              <a:avLst/>
            </a:prstGeom>
            <a:ln w="31750" cap="rnd" cmpd="sng">
              <a:gradFill>
                <a:gsLst>
                  <a:gs pos="0">
                    <a:schemeClr val="tx2">
                      <a:lumMod val="60000"/>
                      <a:lumOff val="40000"/>
                      <a:alpha val="40000"/>
                    </a:schemeClr>
                  </a:gs>
                  <a:gs pos="100000">
                    <a:schemeClr val="tx2">
                      <a:lumMod val="50000"/>
                      <a:alpha val="40000"/>
                    </a:schemeClr>
                  </a:gs>
                </a:gsLst>
                <a:lin ang="5400000" scaled="1"/>
              </a:gra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4" name="Straight Connector 153">
              <a:extLst>
                <a:ext uri="{FF2B5EF4-FFF2-40B4-BE49-F238E27FC236}">
                  <a16:creationId xmlns:a16="http://schemas.microsoft.com/office/drawing/2014/main" id="{8D87E268-6345-420F-8B97-B37ED04100EC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029447" y="3880729"/>
              <a:ext cx="1285875" cy="0"/>
            </a:xfrm>
            <a:prstGeom prst="line">
              <a:avLst/>
            </a:prstGeom>
            <a:ln w="31750" cap="rnd" cmpd="sng">
              <a:gradFill>
                <a:gsLst>
                  <a:gs pos="0">
                    <a:schemeClr val="tx2">
                      <a:lumMod val="60000"/>
                      <a:lumOff val="40000"/>
                      <a:alpha val="40000"/>
                    </a:schemeClr>
                  </a:gs>
                  <a:gs pos="100000">
                    <a:schemeClr val="tx2">
                      <a:lumMod val="50000"/>
                      <a:alpha val="40000"/>
                    </a:schemeClr>
                  </a:gs>
                </a:gsLst>
                <a:lin ang="5400000" scaled="1"/>
              </a:gra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5" name="Straight Connector 154">
              <a:extLst>
                <a:ext uri="{FF2B5EF4-FFF2-40B4-BE49-F238E27FC236}">
                  <a16:creationId xmlns:a16="http://schemas.microsoft.com/office/drawing/2014/main" id="{35E1622E-7FA6-4760-A2BF-A8105EBF7BB9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029447" y="4063732"/>
              <a:ext cx="1285875" cy="0"/>
            </a:xfrm>
            <a:prstGeom prst="line">
              <a:avLst/>
            </a:prstGeom>
            <a:ln w="31750" cap="rnd" cmpd="sng">
              <a:gradFill>
                <a:gsLst>
                  <a:gs pos="0">
                    <a:schemeClr val="tx2">
                      <a:lumMod val="60000"/>
                      <a:lumOff val="40000"/>
                      <a:alpha val="40000"/>
                    </a:schemeClr>
                  </a:gs>
                  <a:gs pos="100000">
                    <a:schemeClr val="tx2">
                      <a:lumMod val="50000"/>
                      <a:alpha val="40000"/>
                    </a:schemeClr>
                  </a:gs>
                </a:gsLst>
                <a:lin ang="5400000" scaled="1"/>
              </a:gra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Pavadinimas 1">
            <a:extLst>
              <a:ext uri="{FF2B5EF4-FFF2-40B4-BE49-F238E27FC236}">
                <a16:creationId xmlns:a16="http://schemas.microsoft.com/office/drawing/2014/main" id="{9751D643-4503-4057-89C0-0A58E2C0C3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936" y="4018137"/>
            <a:ext cx="4550664" cy="2129586"/>
          </a:xfrm>
          <a:noFill/>
        </p:spPr>
        <p:txBody>
          <a:bodyPr anchor="t">
            <a:normAutofit/>
          </a:bodyPr>
          <a:lstStyle/>
          <a:p>
            <a:r>
              <a:rPr lang="lt-LT" sz="4800" b="1">
                <a:solidFill>
                  <a:schemeClr val="bg1"/>
                </a:solidFill>
                <a:latin typeface="Georgia" panose="02040502050405020303" pitchFamily="18" charset="0"/>
              </a:rPr>
              <a:t>PROJEKTO TIKSLAI </a:t>
            </a:r>
            <a:endParaRPr lang="en-US" sz="4800" b="1" dirty="0">
              <a:solidFill>
                <a:schemeClr val="bg1"/>
              </a:solidFill>
              <a:latin typeface="Georgia" panose="02040502050405020303" pitchFamily="18" charset="0"/>
            </a:endParaRPr>
          </a:p>
        </p:txBody>
      </p:sp>
      <p:sp>
        <p:nvSpPr>
          <p:cNvPr id="3" name="Turinio vietos rezervavimo ženklas 2">
            <a:extLst>
              <a:ext uri="{FF2B5EF4-FFF2-40B4-BE49-F238E27FC236}">
                <a16:creationId xmlns:a16="http://schemas.microsoft.com/office/drawing/2014/main" id="{E5449619-6207-4367-B0B5-17083B88D2E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82232" y="3566049"/>
            <a:ext cx="7424312" cy="3097128"/>
          </a:xfrm>
          <a:noFill/>
        </p:spPr>
        <p:txBody>
          <a:bodyPr anchor="t">
            <a:normAutofit/>
          </a:bodyPr>
          <a:lstStyle/>
          <a:p>
            <a:pPr marL="0" indent="0">
              <a:buNone/>
            </a:pPr>
            <a:r>
              <a:rPr lang="lt-LT" sz="1400" b="1">
                <a:solidFill>
                  <a:schemeClr val="bg1"/>
                </a:solidFill>
                <a:latin typeface="Georgia" panose="02040502050405020303" pitchFamily="18" charset="0"/>
              </a:rPr>
              <a:t>STIPRINTI EUROPIETIŠKOS TAPATYBĖS JAUSMĄ.</a:t>
            </a:r>
          </a:p>
          <a:p>
            <a:pPr lvl="1"/>
            <a:r>
              <a:rPr lang="lt-LT" sz="1400" b="1">
                <a:solidFill>
                  <a:schemeClr val="bg1"/>
                </a:solidFill>
                <a:latin typeface="Georgia" panose="02040502050405020303" pitchFamily="18" charset="0"/>
              </a:rPr>
              <a:t>Gilinti žinias ir gebėjimus apie Europos istoriją, atmintį ir  tapatybę.</a:t>
            </a:r>
          </a:p>
          <a:p>
            <a:pPr lvl="1"/>
            <a:r>
              <a:rPr lang="lt-LT" sz="1400" b="1">
                <a:solidFill>
                  <a:schemeClr val="bg1"/>
                </a:solidFill>
                <a:latin typeface="Georgia" panose="02040502050405020303" pitchFamily="18" charset="0"/>
              </a:rPr>
              <a:t>Tobulinti tarpkultūrines kompetencijas.</a:t>
            </a:r>
          </a:p>
          <a:p>
            <a:pPr marL="0" indent="0">
              <a:buNone/>
            </a:pPr>
            <a:r>
              <a:rPr lang="lt-LT" sz="1400" b="1">
                <a:solidFill>
                  <a:schemeClr val="bg1"/>
                </a:solidFill>
                <a:latin typeface="Georgia" panose="02040502050405020303" pitchFamily="18" charset="0"/>
              </a:rPr>
              <a:t>GILINTI DEMOKRATIJOS SAMPRATĄ, JOS ĮGYVENDINIMO MECHANIZMUS. </a:t>
            </a:r>
          </a:p>
          <a:p>
            <a:pPr lvl="1"/>
            <a:r>
              <a:rPr lang="lt-LT" sz="1400" b="1">
                <a:solidFill>
                  <a:schemeClr val="bg1"/>
                </a:solidFill>
                <a:latin typeface="Georgia" panose="02040502050405020303" pitchFamily="18" charset="0"/>
              </a:rPr>
              <a:t>Domėtis demokratijos, socialinio teisingumo ir  žmogaus teisių įgyvendinimo principais.</a:t>
            </a:r>
          </a:p>
          <a:p>
            <a:pPr lvl="1"/>
            <a:r>
              <a:rPr lang="lt-LT" sz="1400" b="1">
                <a:solidFill>
                  <a:schemeClr val="bg1"/>
                </a:solidFill>
                <a:latin typeface="Georgia" panose="02040502050405020303" pitchFamily="18" charset="0"/>
              </a:rPr>
              <a:t>Formuoti žinias ir gebėjimus atstovauti savo interesus savivaldos, regiono, nacionaliniu lygmeniu.</a:t>
            </a:r>
          </a:p>
          <a:p>
            <a:pPr lvl="1"/>
            <a:r>
              <a:rPr lang="lt-LT" sz="1400" b="1">
                <a:solidFill>
                  <a:schemeClr val="bg1"/>
                </a:solidFill>
                <a:latin typeface="Georgia" panose="02040502050405020303" pitchFamily="18" charset="0"/>
              </a:rPr>
              <a:t>Skatinti ir įgyvendinti gimnazistų pilietines iniciatyvas. </a:t>
            </a:r>
          </a:p>
          <a:p>
            <a:pPr marL="0" indent="0">
              <a:buNone/>
            </a:pPr>
            <a:r>
              <a:rPr lang="lt-LT" sz="1400" b="1">
                <a:solidFill>
                  <a:schemeClr val="bg1"/>
                </a:solidFill>
                <a:latin typeface="Georgia" panose="02040502050405020303" pitchFamily="18" charset="0"/>
              </a:rPr>
              <a:t>TOBULINTI UŽSIENIO KALBŲ KOMPETENCIJAS. </a:t>
            </a:r>
          </a:p>
          <a:p>
            <a:pPr lvl="1"/>
            <a:r>
              <a:rPr lang="lt-LT" sz="1400" b="1">
                <a:solidFill>
                  <a:schemeClr val="bg1"/>
                </a:solidFill>
                <a:latin typeface="Georgia" panose="02040502050405020303" pitchFamily="18" charset="0"/>
              </a:rPr>
              <a:t>Tobulinti kalbinius anglų  ir  ispanų kalbų gebėjimus.</a:t>
            </a:r>
            <a:endParaRPr lang="lt-LT" sz="1400" b="1" dirty="0">
              <a:solidFill>
                <a:schemeClr val="bg1"/>
              </a:solidFill>
              <a:latin typeface="Georgia" panose="020405020504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1584048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: Shape 8">
            <a:extLst>
              <a:ext uri="{FF2B5EF4-FFF2-40B4-BE49-F238E27FC236}">
                <a16:creationId xmlns:a16="http://schemas.microsoft.com/office/drawing/2014/main" id="{42285737-90EE-47DC-AC80-8AE156B11969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-1" y="-1"/>
            <a:ext cx="4403709" cy="6858001"/>
          </a:xfrm>
          <a:custGeom>
            <a:avLst/>
            <a:gdLst>
              <a:gd name="connsiteX0" fmla="*/ 3223890 w 4403709"/>
              <a:gd name="connsiteY0" fmla="*/ 6858001 h 6858001"/>
              <a:gd name="connsiteX1" fmla="*/ 4101908 w 4403709"/>
              <a:gd name="connsiteY1" fmla="*/ 6858001 h 6858001"/>
              <a:gd name="connsiteX2" fmla="*/ 3254950 w 4403709"/>
              <a:gd name="connsiteY2" fmla="*/ 1599356 h 6858001"/>
              <a:gd name="connsiteX3" fmla="*/ 3254950 w 4403709"/>
              <a:gd name="connsiteY3" fmla="*/ 1594062 h 6858001"/>
              <a:gd name="connsiteX4" fmla="*/ 4403709 w 4403709"/>
              <a:gd name="connsiteY4" fmla="*/ 0 h 6858001"/>
              <a:gd name="connsiteX5" fmla="*/ 3254950 w 4403709"/>
              <a:gd name="connsiteY5" fmla="*/ 0 h 6858001"/>
              <a:gd name="connsiteX6" fmla="*/ 2903520 w 4403709"/>
              <a:gd name="connsiteY6" fmla="*/ 0 h 6858001"/>
              <a:gd name="connsiteX7" fmla="*/ 0 w 4403709"/>
              <a:gd name="connsiteY7" fmla="*/ 0 h 6858001"/>
              <a:gd name="connsiteX8" fmla="*/ 0 w 4403709"/>
              <a:gd name="connsiteY8" fmla="*/ 6858000 h 6858001"/>
              <a:gd name="connsiteX9" fmla="*/ 3223890 w 4403709"/>
              <a:gd name="connsiteY9" fmla="*/ 6858000 h 6858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403709" h="6858001">
                <a:moveTo>
                  <a:pt x="3223890" y="6858001"/>
                </a:moveTo>
                <a:lnTo>
                  <a:pt x="4101908" y="6858001"/>
                </a:lnTo>
                <a:lnTo>
                  <a:pt x="3254950" y="1599356"/>
                </a:lnTo>
                <a:lnTo>
                  <a:pt x="3254950" y="1594062"/>
                </a:lnTo>
                <a:lnTo>
                  <a:pt x="4403709" y="0"/>
                </a:lnTo>
                <a:lnTo>
                  <a:pt x="3254950" y="0"/>
                </a:lnTo>
                <a:lnTo>
                  <a:pt x="2903520" y="0"/>
                </a:lnTo>
                <a:lnTo>
                  <a:pt x="0" y="0"/>
                </a:lnTo>
                <a:lnTo>
                  <a:pt x="0" y="6858000"/>
                </a:lnTo>
                <a:lnTo>
                  <a:pt x="3223890" y="685800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2">
            <a:schemeClr val="dk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B57BDC17-F1B3-455F-BBF1-680AA1F25C06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3315292" y="0"/>
            <a:ext cx="2436813" cy="6858001"/>
            <a:chOff x="1320800" y="0"/>
            <a:chExt cx="2436813" cy="6858001"/>
          </a:xfrm>
        </p:grpSpPr>
        <p:sp>
          <p:nvSpPr>
            <p:cNvPr id="12" name="Freeform 6">
              <a:extLst>
                <a:ext uri="{FF2B5EF4-FFF2-40B4-BE49-F238E27FC236}">
                  <a16:creationId xmlns:a16="http://schemas.microsoft.com/office/drawing/2014/main" id="{64E2FA9A-FEF7-4501-B0EB-5E45EDD2177A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27188" y="0"/>
              <a:ext cx="1122363" cy="5329238"/>
            </a:xfrm>
            <a:custGeom>
              <a:avLst/>
              <a:gdLst/>
              <a:ahLst/>
              <a:cxnLst/>
              <a:rect l="0" t="0" r="r" b="b"/>
              <a:pathLst>
                <a:path w="707" h="3357">
                  <a:moveTo>
                    <a:pt x="0" y="3330"/>
                  </a:moveTo>
                  <a:lnTo>
                    <a:pt x="156" y="3357"/>
                  </a:lnTo>
                  <a:lnTo>
                    <a:pt x="707" y="0"/>
                  </a:lnTo>
                  <a:lnTo>
                    <a:pt x="547" y="0"/>
                  </a:lnTo>
                  <a:lnTo>
                    <a:pt x="0" y="333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13" name="Freeform 7">
              <a:extLst>
                <a:ext uri="{FF2B5EF4-FFF2-40B4-BE49-F238E27FC236}">
                  <a16:creationId xmlns:a16="http://schemas.microsoft.com/office/drawing/2014/main" id="{BC38192B-B4CB-47D4-A3B1-10010247F158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20800" y="0"/>
              <a:ext cx="1117600" cy="5276850"/>
            </a:xfrm>
            <a:custGeom>
              <a:avLst/>
              <a:gdLst/>
              <a:ahLst/>
              <a:cxnLst/>
              <a:rect l="0" t="0" r="r" b="b"/>
              <a:pathLst>
                <a:path w="704" h="3324">
                  <a:moveTo>
                    <a:pt x="704" y="0"/>
                  </a:moveTo>
                  <a:lnTo>
                    <a:pt x="545" y="0"/>
                  </a:lnTo>
                  <a:lnTo>
                    <a:pt x="0" y="3300"/>
                  </a:lnTo>
                  <a:lnTo>
                    <a:pt x="157" y="3324"/>
                  </a:lnTo>
                  <a:lnTo>
                    <a:pt x="704" y="0"/>
                  </a:lnTo>
                  <a:close/>
                </a:path>
              </a:pathLst>
            </a:custGeom>
            <a:solidFill>
              <a:srgbClr val="595959"/>
            </a:solidFill>
            <a:ln>
              <a:noFill/>
            </a:ln>
          </p:spPr>
        </p:sp>
        <p:sp>
          <p:nvSpPr>
            <p:cNvPr id="14" name="Freeform 8">
              <a:extLst>
                <a:ext uri="{FF2B5EF4-FFF2-40B4-BE49-F238E27FC236}">
                  <a16:creationId xmlns:a16="http://schemas.microsoft.com/office/drawing/2014/main" id="{96330E33-E171-4B0F-82B5-AF7230399B5C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20800" y="5238750"/>
              <a:ext cx="1228725" cy="1619250"/>
            </a:xfrm>
            <a:custGeom>
              <a:avLst/>
              <a:gdLst/>
              <a:ahLst/>
              <a:cxnLst/>
              <a:rect l="0" t="0" r="r" b="b"/>
              <a:pathLst>
                <a:path w="774" h="1020">
                  <a:moveTo>
                    <a:pt x="0" y="0"/>
                  </a:moveTo>
                  <a:lnTo>
                    <a:pt x="740" y="1020"/>
                  </a:lnTo>
                  <a:lnTo>
                    <a:pt x="774" y="10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62626"/>
            </a:solidFill>
            <a:ln>
              <a:noFill/>
            </a:ln>
          </p:spPr>
        </p:sp>
        <p:sp>
          <p:nvSpPr>
            <p:cNvPr id="15" name="Freeform 9">
              <a:extLst>
                <a:ext uri="{FF2B5EF4-FFF2-40B4-BE49-F238E27FC236}">
                  <a16:creationId xmlns:a16="http://schemas.microsoft.com/office/drawing/2014/main" id="{332B1723-69BF-42D7-B757-0FA059E15256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27188" y="5291138"/>
              <a:ext cx="1495425" cy="1566863"/>
            </a:xfrm>
            <a:custGeom>
              <a:avLst/>
              <a:gdLst/>
              <a:ahLst/>
              <a:cxnLst/>
              <a:rect l="0" t="0" r="r" b="b"/>
              <a:pathLst>
                <a:path w="942" h="987">
                  <a:moveTo>
                    <a:pt x="0" y="0"/>
                  </a:moveTo>
                  <a:lnTo>
                    <a:pt x="909" y="987"/>
                  </a:lnTo>
                  <a:lnTo>
                    <a:pt x="942" y="98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</p:sp>
        <p:sp>
          <p:nvSpPr>
            <p:cNvPr id="16" name="Freeform 10">
              <a:extLst>
                <a:ext uri="{FF2B5EF4-FFF2-40B4-BE49-F238E27FC236}">
                  <a16:creationId xmlns:a16="http://schemas.microsoft.com/office/drawing/2014/main" id="{F115D62D-1E96-48D1-A78D-D370A0BFB9B5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27188" y="5286375"/>
              <a:ext cx="2130425" cy="1571625"/>
            </a:xfrm>
            <a:custGeom>
              <a:avLst/>
              <a:gdLst/>
              <a:ahLst/>
              <a:cxnLst/>
              <a:rect l="0" t="0" r="r" b="b"/>
              <a:pathLst>
                <a:path w="1342" h="990">
                  <a:moveTo>
                    <a:pt x="0" y="3"/>
                  </a:moveTo>
                  <a:lnTo>
                    <a:pt x="942" y="990"/>
                  </a:lnTo>
                  <a:lnTo>
                    <a:pt x="1342" y="990"/>
                  </a:lnTo>
                  <a:lnTo>
                    <a:pt x="156" y="27"/>
                  </a:lnTo>
                  <a:lnTo>
                    <a:pt x="0" y="0"/>
                  </a:lnTo>
                  <a:lnTo>
                    <a:pt x="0" y="3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17" name="Freeform 11">
              <a:extLst>
                <a:ext uri="{FF2B5EF4-FFF2-40B4-BE49-F238E27FC236}">
                  <a16:creationId xmlns:a16="http://schemas.microsoft.com/office/drawing/2014/main" id="{91C2876A-169D-4822-A766-C00578C88B4B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20800" y="5238750"/>
              <a:ext cx="1695450" cy="1619250"/>
            </a:xfrm>
            <a:custGeom>
              <a:avLst/>
              <a:gdLst/>
              <a:ahLst/>
              <a:cxnLst/>
              <a:rect l="0" t="0" r="r" b="b"/>
              <a:pathLst>
                <a:path w="1068" h="1020">
                  <a:moveTo>
                    <a:pt x="1068" y="1020"/>
                  </a:moveTo>
                  <a:lnTo>
                    <a:pt x="184" y="60"/>
                  </a:lnTo>
                  <a:lnTo>
                    <a:pt x="154" y="27"/>
                  </a:lnTo>
                  <a:lnTo>
                    <a:pt x="157" y="27"/>
                  </a:lnTo>
                  <a:lnTo>
                    <a:pt x="157" y="24"/>
                  </a:lnTo>
                  <a:lnTo>
                    <a:pt x="154" y="24"/>
                  </a:lnTo>
                  <a:lnTo>
                    <a:pt x="0" y="0"/>
                  </a:lnTo>
                  <a:lnTo>
                    <a:pt x="0" y="0"/>
                  </a:lnTo>
                  <a:lnTo>
                    <a:pt x="774" y="1020"/>
                  </a:lnTo>
                  <a:lnTo>
                    <a:pt x="1068" y="1020"/>
                  </a:lnTo>
                  <a:close/>
                </a:path>
              </a:pathLst>
            </a:custGeom>
            <a:solidFill>
              <a:srgbClr val="404040"/>
            </a:solidFill>
            <a:ln>
              <a:noFill/>
            </a:ln>
          </p:spPr>
        </p:sp>
      </p:grpSp>
      <p:sp>
        <p:nvSpPr>
          <p:cNvPr id="2" name="Pavadinimas 1">
            <a:extLst>
              <a:ext uri="{FF2B5EF4-FFF2-40B4-BE49-F238E27FC236}">
                <a16:creationId xmlns:a16="http://schemas.microsoft.com/office/drawing/2014/main" id="{3368F6CF-F556-46CE-972B-89C3676145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5020" y="685800"/>
            <a:ext cx="2780271" cy="1428750"/>
          </a:xfrm>
        </p:spPr>
        <p:txBody>
          <a:bodyPr>
            <a:normAutofit/>
          </a:bodyPr>
          <a:lstStyle/>
          <a:p>
            <a:pPr algn="ctr"/>
            <a:r>
              <a:rPr lang="lt-LT" sz="3400" b="1" dirty="0">
                <a:solidFill>
                  <a:srgbClr val="FFFFFF"/>
                </a:solidFill>
                <a:latin typeface="Georgia" panose="02040502050405020303" pitchFamily="18" charset="0"/>
              </a:rPr>
              <a:t>5 susitikimai </a:t>
            </a:r>
            <a:endParaRPr lang="en-US" sz="3400" b="1" dirty="0">
              <a:solidFill>
                <a:srgbClr val="FFFFFF"/>
              </a:solidFill>
              <a:latin typeface="Georgia" panose="02040502050405020303" pitchFamily="18" charset="0"/>
            </a:endParaRPr>
          </a:p>
        </p:txBody>
      </p:sp>
      <p:graphicFrame>
        <p:nvGraphicFramePr>
          <p:cNvPr id="5" name="Turinio vietos rezervavimo ženklas 2">
            <a:extLst>
              <a:ext uri="{FF2B5EF4-FFF2-40B4-BE49-F238E27FC236}">
                <a16:creationId xmlns:a16="http://schemas.microsoft.com/office/drawing/2014/main" id="{8CB68E9D-3328-400C-A545-DC7833B4A1D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72122965"/>
              </p:ext>
            </p:extLst>
          </p:nvPr>
        </p:nvGraphicFramePr>
        <p:xfrm>
          <a:off x="5010150" y="685800"/>
          <a:ext cx="6492875" cy="5105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4" name="Paveikslėlis 3">
            <a:extLst>
              <a:ext uri="{FF2B5EF4-FFF2-40B4-BE49-F238E27FC236}">
                <a16:creationId xmlns:a16="http://schemas.microsoft.com/office/drawing/2014/main" id="{7BF811C9-395C-4AAF-936C-A297AD195DD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94202" y="2190750"/>
            <a:ext cx="2621064" cy="34668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997651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28">
            <a:extLst>
              <a:ext uri="{FF2B5EF4-FFF2-40B4-BE49-F238E27FC236}">
                <a16:creationId xmlns:a16="http://schemas.microsoft.com/office/drawing/2014/main" id="{2A785343-5D24-4118-A2E4-665D196F60C2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8" name="Paveikslėlis 7">
            <a:extLst>
              <a:ext uri="{FF2B5EF4-FFF2-40B4-BE49-F238E27FC236}">
                <a16:creationId xmlns:a16="http://schemas.microsoft.com/office/drawing/2014/main" id="{247B3144-9F5E-478F-BDEC-994A4813673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6392" r="31892" b="3"/>
          <a:stretch/>
        </p:blipFill>
        <p:spPr>
          <a:xfrm>
            <a:off x="2" y="-6235"/>
            <a:ext cx="3255403" cy="2505456"/>
          </a:xfrm>
          <a:custGeom>
            <a:avLst/>
            <a:gdLst/>
            <a:ahLst/>
            <a:cxnLst/>
            <a:rect l="l" t="t" r="r" b="b"/>
            <a:pathLst>
              <a:path w="3255403" h="2505456">
                <a:moveTo>
                  <a:pt x="0" y="0"/>
                </a:moveTo>
                <a:lnTo>
                  <a:pt x="3255403" y="0"/>
                </a:lnTo>
                <a:lnTo>
                  <a:pt x="2094477" y="2505456"/>
                </a:lnTo>
                <a:lnTo>
                  <a:pt x="0" y="2505456"/>
                </a:lnTo>
                <a:close/>
              </a:path>
            </a:pathLst>
          </a:custGeom>
        </p:spPr>
      </p:pic>
      <p:pic>
        <p:nvPicPr>
          <p:cNvPr id="6" name="Paveikslėlis 5">
            <a:extLst>
              <a:ext uri="{FF2B5EF4-FFF2-40B4-BE49-F238E27FC236}">
                <a16:creationId xmlns:a16="http://schemas.microsoft.com/office/drawing/2014/main" id="{1CD19AC4-15D6-457B-A9B6-9BCA037A49E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456" r="-3" b="-3"/>
          <a:stretch/>
        </p:blipFill>
        <p:spPr>
          <a:xfrm>
            <a:off x="7381876" y="10"/>
            <a:ext cx="4810125" cy="2501827"/>
          </a:xfrm>
          <a:custGeom>
            <a:avLst/>
            <a:gdLst/>
            <a:ahLst/>
            <a:cxnLst/>
            <a:rect l="l" t="t" r="r" b="b"/>
            <a:pathLst>
              <a:path w="4810125" h="2501837">
                <a:moveTo>
                  <a:pt x="1159248" y="0"/>
                </a:moveTo>
                <a:lnTo>
                  <a:pt x="4810125" y="0"/>
                </a:lnTo>
                <a:lnTo>
                  <a:pt x="4810125" y="2501837"/>
                </a:lnTo>
                <a:lnTo>
                  <a:pt x="0" y="2501837"/>
                </a:lnTo>
                <a:close/>
              </a:path>
            </a:pathLst>
          </a:custGeom>
        </p:spPr>
      </p:pic>
      <p:pic>
        <p:nvPicPr>
          <p:cNvPr id="7" name="Paveikslėlis 6">
            <a:extLst>
              <a:ext uri="{FF2B5EF4-FFF2-40B4-BE49-F238E27FC236}">
                <a16:creationId xmlns:a16="http://schemas.microsoft.com/office/drawing/2014/main" id="{A5F25455-128B-4890-8365-C15EA2335B64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r="22936" b="2"/>
          <a:stretch/>
        </p:blipFill>
        <p:spPr>
          <a:xfrm>
            <a:off x="4675537" y="-6235"/>
            <a:ext cx="3677817" cy="2505456"/>
          </a:xfrm>
          <a:custGeom>
            <a:avLst/>
            <a:gdLst/>
            <a:ahLst/>
            <a:cxnLst/>
            <a:rect l="l" t="t" r="r" b="b"/>
            <a:pathLst>
              <a:path w="3677817" h="2505456">
                <a:moveTo>
                  <a:pt x="1160926" y="0"/>
                </a:moveTo>
                <a:lnTo>
                  <a:pt x="3677817" y="0"/>
                </a:lnTo>
                <a:lnTo>
                  <a:pt x="2516891" y="2505456"/>
                </a:lnTo>
                <a:lnTo>
                  <a:pt x="0" y="2505456"/>
                </a:lnTo>
                <a:close/>
              </a:path>
            </a:pathLst>
          </a:custGeom>
        </p:spPr>
      </p:pic>
      <p:pic>
        <p:nvPicPr>
          <p:cNvPr id="4" name="Turinio vietos rezervavimo ženklas 3">
            <a:extLst>
              <a:ext uri="{FF2B5EF4-FFF2-40B4-BE49-F238E27FC236}">
                <a16:creationId xmlns:a16="http://schemas.microsoft.com/office/drawing/2014/main" id="{C2D91E6F-C170-45BB-84E3-3BD0A71DF7BD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r="-2" b="17606"/>
          <a:stretch/>
        </p:blipFill>
        <p:spPr>
          <a:xfrm>
            <a:off x="5353049" y="2660089"/>
            <a:ext cx="6838950" cy="4197911"/>
          </a:xfrm>
          <a:custGeom>
            <a:avLst/>
            <a:gdLst/>
            <a:ahLst/>
            <a:cxnLst/>
            <a:rect l="l" t="t" r="r" b="b"/>
            <a:pathLst>
              <a:path w="6838950" h="4197911">
                <a:moveTo>
                  <a:pt x="1945141" y="0"/>
                </a:moveTo>
                <a:lnTo>
                  <a:pt x="1951364" y="0"/>
                </a:lnTo>
                <a:lnTo>
                  <a:pt x="3141155" y="0"/>
                </a:lnTo>
                <a:lnTo>
                  <a:pt x="4791200" y="0"/>
                </a:lnTo>
                <a:lnTo>
                  <a:pt x="6838950" y="0"/>
                </a:lnTo>
                <a:lnTo>
                  <a:pt x="6838950" y="4197911"/>
                </a:lnTo>
                <a:lnTo>
                  <a:pt x="0" y="4197911"/>
                </a:lnTo>
                <a:close/>
              </a:path>
            </a:pathLst>
          </a:custGeom>
        </p:spPr>
      </p:pic>
      <p:sp>
        <p:nvSpPr>
          <p:cNvPr id="31" name="Freeform 11">
            <a:extLst>
              <a:ext uri="{FF2B5EF4-FFF2-40B4-BE49-F238E27FC236}">
                <a16:creationId xmlns:a16="http://schemas.microsoft.com/office/drawing/2014/main" id="{32F4D216-10B7-4DCA-A0A1-068E9E32F4F2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1" y="2660091"/>
            <a:ext cx="7122523" cy="4197911"/>
          </a:xfrm>
          <a:custGeom>
            <a:avLst/>
            <a:gdLst>
              <a:gd name="connsiteX0" fmla="*/ 0 w 7122523"/>
              <a:gd name="connsiteY0" fmla="*/ 4197911 h 4197911"/>
              <a:gd name="connsiteX1" fmla="*/ 7122523 w 7122523"/>
              <a:gd name="connsiteY1" fmla="*/ 4197911 h 4197911"/>
              <a:gd name="connsiteX2" fmla="*/ 5177382 w 7122523"/>
              <a:gd name="connsiteY2" fmla="*/ 0 h 4197911"/>
              <a:gd name="connsiteX3" fmla="*/ 5171159 w 7122523"/>
              <a:gd name="connsiteY3" fmla="*/ 0 h 4197911"/>
              <a:gd name="connsiteX4" fmla="*/ 3981368 w 7122523"/>
              <a:gd name="connsiteY4" fmla="*/ 0 h 4197911"/>
              <a:gd name="connsiteX5" fmla="*/ 2331323 w 7122523"/>
              <a:gd name="connsiteY5" fmla="*/ 0 h 4197911"/>
              <a:gd name="connsiteX6" fmla="*/ 0 w 7122523"/>
              <a:gd name="connsiteY6" fmla="*/ 0 h 41979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122523" h="4197911">
                <a:moveTo>
                  <a:pt x="0" y="4197911"/>
                </a:moveTo>
                <a:lnTo>
                  <a:pt x="7122523" y="4197911"/>
                </a:lnTo>
                <a:lnTo>
                  <a:pt x="5177382" y="0"/>
                </a:lnTo>
                <a:lnTo>
                  <a:pt x="5171159" y="0"/>
                </a:lnTo>
                <a:lnTo>
                  <a:pt x="3981368" y="0"/>
                </a:lnTo>
                <a:lnTo>
                  <a:pt x="2331323" y="0"/>
                </a:lnTo>
                <a:lnTo>
                  <a:pt x="0" y="0"/>
                </a:lnTo>
                <a:close/>
              </a:path>
            </a:pathLst>
          </a:custGeom>
          <a:solidFill>
            <a:srgbClr val="4040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Pavadinimas 1">
            <a:extLst>
              <a:ext uri="{FF2B5EF4-FFF2-40B4-BE49-F238E27FC236}">
                <a16:creationId xmlns:a16="http://schemas.microsoft.com/office/drawing/2014/main" id="{54A66808-A7FC-4F52-9A74-AD8352219A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2388" y="3098042"/>
            <a:ext cx="5308979" cy="852985"/>
          </a:xfr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z="2500" b="1" kern="1200">
                <a:solidFill>
                  <a:srgbClr val="FFFFFF"/>
                </a:solidFill>
                <a:latin typeface="Georgia" panose="02040502050405020303" pitchFamily="18" charset="0"/>
              </a:rPr>
              <a:t>COVID IR PROJEKTO VEIKLOS </a:t>
            </a:r>
          </a:p>
        </p:txBody>
      </p:sp>
      <p:pic>
        <p:nvPicPr>
          <p:cNvPr id="5" name="Paveikslėlis 4">
            <a:extLst>
              <a:ext uri="{FF2B5EF4-FFF2-40B4-BE49-F238E27FC236}">
                <a16:creationId xmlns:a16="http://schemas.microsoft.com/office/drawing/2014/main" id="{97C77060-2489-4E84-B359-4F608F91CEA6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t="346" r="2" b="2"/>
          <a:stretch/>
        </p:blipFill>
        <p:spPr>
          <a:xfrm>
            <a:off x="2268500" y="0"/>
            <a:ext cx="3393943" cy="2502833"/>
          </a:xfrm>
          <a:custGeom>
            <a:avLst/>
            <a:gdLst/>
            <a:ahLst/>
            <a:cxnLst/>
            <a:rect l="l" t="t" r="r" b="b"/>
            <a:pathLst>
              <a:path w="3393943" h="2502843">
                <a:moveTo>
                  <a:pt x="1159715" y="0"/>
                </a:moveTo>
                <a:lnTo>
                  <a:pt x="3393943" y="0"/>
                </a:lnTo>
                <a:lnTo>
                  <a:pt x="2234228" y="2502843"/>
                </a:lnTo>
                <a:lnTo>
                  <a:pt x="0" y="2502843"/>
                </a:lnTo>
                <a:close/>
              </a:path>
            </a:pathLst>
          </a:custGeom>
        </p:spPr>
      </p:pic>
      <p:pic>
        <p:nvPicPr>
          <p:cNvPr id="9" name="Turinio vietos rezervavimo ženklas 8">
            <a:extLst>
              <a:ext uri="{FF2B5EF4-FFF2-40B4-BE49-F238E27FC236}">
                <a16:creationId xmlns:a16="http://schemas.microsoft.com/office/drawing/2014/main" id="{0D474414-FCCA-42FC-93E0-893201D99F9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7"/>
          <a:stretch>
            <a:fillRect/>
          </a:stretch>
        </p:blipFill>
        <p:spPr>
          <a:xfrm>
            <a:off x="818991" y="3951288"/>
            <a:ext cx="4473892" cy="21304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26091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2" name="Rectangle 131">
            <a:extLst>
              <a:ext uri="{FF2B5EF4-FFF2-40B4-BE49-F238E27FC236}">
                <a16:creationId xmlns:a16="http://schemas.microsoft.com/office/drawing/2014/main" id="{A7C5F937-FDA4-49FD-A135-03738460F694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4" name="Rectangle 133">
            <a:extLst>
              <a:ext uri="{FF2B5EF4-FFF2-40B4-BE49-F238E27FC236}">
                <a16:creationId xmlns:a16="http://schemas.microsoft.com/office/drawing/2014/main" id="{F515E37C-522A-423F-B958-36BF6614147F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Pavadinimas 1">
            <a:extLst>
              <a:ext uri="{FF2B5EF4-FFF2-40B4-BE49-F238E27FC236}">
                <a16:creationId xmlns:a16="http://schemas.microsoft.com/office/drawing/2014/main" id="{FAB8B200-7E52-49BD-9E8F-A17835B049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936" y="4562856"/>
            <a:ext cx="3419856" cy="1600200"/>
          </a:xfrm>
        </p:spPr>
        <p:txBody>
          <a:bodyPr vert="horz" lIns="91440" tIns="45720" rIns="91440" bIns="45720" rtlCol="0" anchor="ctr">
            <a:normAutofit fontScale="90000"/>
          </a:bodyPr>
          <a:lstStyle/>
          <a:p>
            <a:pPr algn="ctr"/>
            <a:r>
              <a:rPr lang="lt-LT" sz="2700" b="1" dirty="0">
                <a:solidFill>
                  <a:schemeClr val="accent1">
                    <a:lumMod val="75000"/>
                  </a:schemeClr>
                </a:solidFill>
                <a:latin typeface="Georgia" panose="02040502050405020303" pitchFamily="18" charset="0"/>
              </a:rPr>
              <a:t>Trikalbis demokratijos terminų žodynas </a:t>
            </a:r>
            <a:r>
              <a:rPr lang="lt-LT" sz="4800" dirty="0">
                <a:solidFill>
                  <a:srgbClr val="FFFFFF"/>
                </a:solidFill>
              </a:rPr>
              <a:t/>
            </a:r>
            <a:br>
              <a:rPr lang="lt-LT" sz="4800" dirty="0">
                <a:solidFill>
                  <a:srgbClr val="FFFFFF"/>
                </a:solidFill>
              </a:rPr>
            </a:br>
            <a:endParaRPr lang="en-US" sz="4800" dirty="0">
              <a:solidFill>
                <a:srgbClr val="FFFFFF"/>
              </a:solidFill>
            </a:endParaRPr>
          </a:p>
        </p:txBody>
      </p:sp>
      <p:pic>
        <p:nvPicPr>
          <p:cNvPr id="4" name="Turinio vietos rezervavimo ženklas 3" descr="Paveikslėlis, kuriame yra žinutė, kambarys&#10;&#10;Automatiškai sugeneruotas aprašymas">
            <a:extLst>
              <a:ext uri="{FF2B5EF4-FFF2-40B4-BE49-F238E27FC236}">
                <a16:creationId xmlns:a16="http://schemas.microsoft.com/office/drawing/2014/main" id="{EA15E801-E117-44A4-89CD-29D43EB8D71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22415" r="-2" b="4008"/>
          <a:stretch/>
        </p:blipFill>
        <p:spPr>
          <a:xfrm>
            <a:off x="20" y="10"/>
            <a:ext cx="6095980" cy="4196271"/>
          </a:xfrm>
          <a:custGeom>
            <a:avLst/>
            <a:gdLst/>
            <a:ahLst/>
            <a:cxnLst/>
            <a:rect l="l" t="t" r="r" b="b"/>
            <a:pathLst>
              <a:path w="6005375" h="4196281">
                <a:moveTo>
                  <a:pt x="0" y="0"/>
                </a:moveTo>
                <a:lnTo>
                  <a:pt x="6000673" y="0"/>
                </a:lnTo>
                <a:lnTo>
                  <a:pt x="5998730" y="19709"/>
                </a:lnTo>
                <a:cubicBezTo>
                  <a:pt x="6001245" y="280059"/>
                  <a:pt x="5986414" y="540409"/>
                  <a:pt x="5999656" y="800631"/>
                </a:cubicBezTo>
                <a:cubicBezTo>
                  <a:pt x="6009854" y="1001996"/>
                  <a:pt x="6003364" y="1203233"/>
                  <a:pt x="5999656" y="1404471"/>
                </a:cubicBezTo>
                <a:cubicBezTo>
                  <a:pt x="5992506" y="1790420"/>
                  <a:pt x="6003364" y="2175860"/>
                  <a:pt x="5998730" y="2561300"/>
                </a:cubicBezTo>
                <a:cubicBezTo>
                  <a:pt x="5996744" y="2732154"/>
                  <a:pt x="5998994" y="2902754"/>
                  <a:pt x="6003364" y="3073609"/>
                </a:cubicBezTo>
                <a:cubicBezTo>
                  <a:pt x="6009720" y="3317560"/>
                  <a:pt x="5999922" y="3561638"/>
                  <a:pt x="5989196" y="3805463"/>
                </a:cubicBezTo>
                <a:cubicBezTo>
                  <a:pt x="5985594" y="3872508"/>
                  <a:pt x="5984647" y="3939633"/>
                  <a:pt x="5986348" y="4006695"/>
                </a:cubicBezTo>
                <a:lnTo>
                  <a:pt x="5997254" y="4174633"/>
                </a:lnTo>
                <a:lnTo>
                  <a:pt x="5951600" y="4176620"/>
                </a:lnTo>
                <a:cubicBezTo>
                  <a:pt x="5886701" y="4176651"/>
                  <a:pt x="5821787" y="4174749"/>
                  <a:pt x="5756904" y="4173480"/>
                </a:cubicBezTo>
                <a:cubicBezTo>
                  <a:pt x="5518558" y="4169040"/>
                  <a:pt x="5280085" y="4173480"/>
                  <a:pt x="5042246" y="4150774"/>
                </a:cubicBezTo>
                <a:cubicBezTo>
                  <a:pt x="4977617" y="4144622"/>
                  <a:pt x="4912545" y="4140690"/>
                  <a:pt x="4847599" y="4141467"/>
                </a:cubicBezTo>
                <a:cubicBezTo>
                  <a:pt x="4782654" y="4142244"/>
                  <a:pt x="4717834" y="4147730"/>
                  <a:pt x="4653712" y="4160414"/>
                </a:cubicBezTo>
                <a:cubicBezTo>
                  <a:pt x="4446570" y="4200625"/>
                  <a:pt x="4238795" y="4203162"/>
                  <a:pt x="4029496" y="4186925"/>
                </a:cubicBezTo>
                <a:cubicBezTo>
                  <a:pt x="3943620" y="4180203"/>
                  <a:pt x="3857745" y="4169040"/>
                  <a:pt x="3771488" y="4171196"/>
                </a:cubicBezTo>
                <a:cubicBezTo>
                  <a:pt x="3623584" y="4175129"/>
                  <a:pt x="3475553" y="4167137"/>
                  <a:pt x="3327522" y="4169167"/>
                </a:cubicBezTo>
                <a:cubicBezTo>
                  <a:pt x="3323527" y="4169738"/>
                  <a:pt x="3319442" y="4169205"/>
                  <a:pt x="3315726" y="4167645"/>
                </a:cubicBezTo>
                <a:cubicBezTo>
                  <a:pt x="3278940" y="4142402"/>
                  <a:pt x="3238602" y="4152169"/>
                  <a:pt x="3200548" y="4158765"/>
                </a:cubicBezTo>
                <a:cubicBezTo>
                  <a:pt x="3074081" y="4180710"/>
                  <a:pt x="2947741" y="4191492"/>
                  <a:pt x="2819245" y="4174494"/>
                </a:cubicBezTo>
                <a:cubicBezTo>
                  <a:pt x="2696545" y="4156698"/>
                  <a:pt x="2572095" y="4154478"/>
                  <a:pt x="2448850" y="4167898"/>
                </a:cubicBezTo>
                <a:cubicBezTo>
                  <a:pt x="2279382" y="4187687"/>
                  <a:pt x="2110548" y="4183501"/>
                  <a:pt x="1941461" y="4167898"/>
                </a:cubicBezTo>
                <a:cubicBezTo>
                  <a:pt x="1872836" y="4161556"/>
                  <a:pt x="1803197" y="4150774"/>
                  <a:pt x="1735207" y="4166630"/>
                </a:cubicBezTo>
                <a:cubicBezTo>
                  <a:pt x="1651488" y="4186038"/>
                  <a:pt x="1568022" y="4179695"/>
                  <a:pt x="1484049" y="4175382"/>
                </a:cubicBezTo>
                <a:cubicBezTo>
                  <a:pt x="1377751" y="4169801"/>
                  <a:pt x="1271707" y="4153692"/>
                  <a:pt x="1165028" y="4166376"/>
                </a:cubicBezTo>
                <a:cubicBezTo>
                  <a:pt x="1115684" y="4172211"/>
                  <a:pt x="1066721" y="4181471"/>
                  <a:pt x="1016743" y="4179061"/>
                </a:cubicBezTo>
                <a:cubicBezTo>
                  <a:pt x="878480" y="4172719"/>
                  <a:pt x="740343" y="4165235"/>
                  <a:pt x="601825" y="4166376"/>
                </a:cubicBezTo>
                <a:cubicBezTo>
                  <a:pt x="543856" y="4166757"/>
                  <a:pt x="486267" y="4168659"/>
                  <a:pt x="428552" y="4172845"/>
                </a:cubicBezTo>
                <a:cubicBezTo>
                  <a:pt x="320858" y="4180710"/>
                  <a:pt x="213545" y="4170055"/>
                  <a:pt x="106233" y="4166249"/>
                </a:cubicBezTo>
                <a:lnTo>
                  <a:pt x="0" y="4171008"/>
                </a:lnTo>
                <a:close/>
              </a:path>
            </a:pathLst>
          </a:custGeom>
        </p:spPr>
      </p:pic>
      <p:pic>
        <p:nvPicPr>
          <p:cNvPr id="7" name="Turinio vietos rezervavimo ženklas 6" descr="Paveikslėlis, kuriame yra žinutė&#10;&#10;Automatiškai sugeneruotas aprašymas">
            <a:extLst>
              <a:ext uri="{FF2B5EF4-FFF2-40B4-BE49-F238E27FC236}">
                <a16:creationId xmlns:a16="http://schemas.microsoft.com/office/drawing/2014/main" id="{E28725E6-2389-4B99-A114-7FB7351AAB0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7884" r="-1" b="38516"/>
          <a:stretch/>
        </p:blipFill>
        <p:spPr>
          <a:xfrm>
            <a:off x="6705600" y="8609"/>
            <a:ext cx="6172193" cy="4187672"/>
          </a:xfrm>
          <a:custGeom>
            <a:avLst/>
            <a:gdLst/>
            <a:ahLst/>
            <a:cxnLst/>
            <a:rect l="l" t="t" r="r" b="b"/>
            <a:pathLst>
              <a:path w="6006950" h="4187672">
                <a:moveTo>
                  <a:pt x="9223" y="0"/>
                </a:moveTo>
                <a:lnTo>
                  <a:pt x="6006950" y="0"/>
                </a:lnTo>
                <a:lnTo>
                  <a:pt x="6006950" y="4169490"/>
                </a:lnTo>
                <a:lnTo>
                  <a:pt x="5787907" y="4174448"/>
                </a:lnTo>
                <a:cubicBezTo>
                  <a:pt x="5713866" y="4173475"/>
                  <a:pt x="5639861" y="4169853"/>
                  <a:pt x="5566029" y="4163587"/>
                </a:cubicBezTo>
                <a:cubicBezTo>
                  <a:pt x="5458843" y="4155595"/>
                  <a:pt x="5350768" y="4144559"/>
                  <a:pt x="5244343" y="4164855"/>
                </a:cubicBezTo>
                <a:cubicBezTo>
                  <a:pt x="5127517" y="4187307"/>
                  <a:pt x="5010817" y="4187434"/>
                  <a:pt x="4892977" y="4181726"/>
                </a:cubicBezTo>
                <a:cubicBezTo>
                  <a:pt x="4792260" y="4176906"/>
                  <a:pt x="4691923" y="4151536"/>
                  <a:pt x="4590445" y="4178301"/>
                </a:cubicBezTo>
                <a:cubicBezTo>
                  <a:pt x="4580348" y="4179772"/>
                  <a:pt x="4570061" y="4179341"/>
                  <a:pt x="4560128" y="4177032"/>
                </a:cubicBezTo>
                <a:cubicBezTo>
                  <a:pt x="4449137" y="4161684"/>
                  <a:pt x="4337384" y="4174242"/>
                  <a:pt x="4226013" y="4169929"/>
                </a:cubicBezTo>
                <a:cubicBezTo>
                  <a:pt x="4174640" y="4167899"/>
                  <a:pt x="4122252" y="4169041"/>
                  <a:pt x="4071513" y="4163587"/>
                </a:cubicBezTo>
                <a:cubicBezTo>
                  <a:pt x="3955067" y="4151156"/>
                  <a:pt x="3838874" y="4144559"/>
                  <a:pt x="3723697" y="4173861"/>
                </a:cubicBezTo>
                <a:cubicBezTo>
                  <a:pt x="3690082" y="4181764"/>
                  <a:pt x="3655732" y="4186013"/>
                  <a:pt x="3621204" y="4186546"/>
                </a:cubicBezTo>
                <a:cubicBezTo>
                  <a:pt x="3508437" y="4190605"/>
                  <a:pt x="3396050" y="4182867"/>
                  <a:pt x="3283664" y="4176525"/>
                </a:cubicBezTo>
                <a:cubicBezTo>
                  <a:pt x="3205652" y="4172085"/>
                  <a:pt x="3127768" y="4162445"/>
                  <a:pt x="3049630" y="4170563"/>
                </a:cubicBezTo>
                <a:cubicBezTo>
                  <a:pt x="3004218" y="4175257"/>
                  <a:pt x="2958427" y="4175257"/>
                  <a:pt x="2913015" y="4170563"/>
                </a:cubicBezTo>
                <a:cubicBezTo>
                  <a:pt x="2829321" y="4160758"/>
                  <a:pt x="2744879" y="4158931"/>
                  <a:pt x="2660842" y="4165109"/>
                </a:cubicBezTo>
                <a:cubicBezTo>
                  <a:pt x="2535390" y="4175891"/>
                  <a:pt x="2410065" y="4184897"/>
                  <a:pt x="2284232" y="4167773"/>
                </a:cubicBezTo>
                <a:cubicBezTo>
                  <a:pt x="2212868" y="4156559"/>
                  <a:pt x="2140312" y="4155240"/>
                  <a:pt x="2068592" y="4163840"/>
                </a:cubicBezTo>
                <a:cubicBezTo>
                  <a:pt x="1897729" y="4187814"/>
                  <a:pt x="1726485" y="4180077"/>
                  <a:pt x="1555241" y="4170183"/>
                </a:cubicBezTo>
                <a:cubicBezTo>
                  <a:pt x="1440824" y="4163460"/>
                  <a:pt x="1325901" y="4151156"/>
                  <a:pt x="1211738" y="4167392"/>
                </a:cubicBezTo>
                <a:cubicBezTo>
                  <a:pt x="1066118" y="4187688"/>
                  <a:pt x="920370" y="4180965"/>
                  <a:pt x="774368" y="4175003"/>
                </a:cubicBezTo>
                <a:cubicBezTo>
                  <a:pt x="667182" y="4170563"/>
                  <a:pt x="559869" y="4157117"/>
                  <a:pt x="452430" y="4173734"/>
                </a:cubicBezTo>
                <a:cubicBezTo>
                  <a:pt x="441369" y="4175244"/>
                  <a:pt x="430117" y="4174115"/>
                  <a:pt x="419576" y="4170436"/>
                </a:cubicBezTo>
                <a:cubicBezTo>
                  <a:pt x="378807" y="4157016"/>
                  <a:pt x="335096" y="4155215"/>
                  <a:pt x="293363" y="4165236"/>
                </a:cubicBezTo>
                <a:cubicBezTo>
                  <a:pt x="216367" y="4182106"/>
                  <a:pt x="139497" y="4189463"/>
                  <a:pt x="61105" y="4174115"/>
                </a:cubicBezTo>
                <a:lnTo>
                  <a:pt x="13323" y="4171265"/>
                </a:lnTo>
                <a:lnTo>
                  <a:pt x="28554" y="3843045"/>
                </a:lnTo>
                <a:cubicBezTo>
                  <a:pt x="30457" y="3722610"/>
                  <a:pt x="27412" y="3602256"/>
                  <a:pt x="15626" y="3482187"/>
                </a:cubicBezTo>
                <a:cubicBezTo>
                  <a:pt x="-847" y="3335690"/>
                  <a:pt x="-4304" y="3188124"/>
                  <a:pt x="5296" y="3041068"/>
                </a:cubicBezTo>
                <a:cubicBezTo>
                  <a:pt x="11786" y="2956911"/>
                  <a:pt x="18539" y="2872754"/>
                  <a:pt x="22776" y="2788472"/>
                </a:cubicBezTo>
                <a:cubicBezTo>
                  <a:pt x="28180" y="2668580"/>
                  <a:pt x="25173" y="2548474"/>
                  <a:pt x="13771" y="2428964"/>
                </a:cubicBezTo>
                <a:cubicBezTo>
                  <a:pt x="4237" y="2337829"/>
                  <a:pt x="3177" y="2246070"/>
                  <a:pt x="10593" y="2154757"/>
                </a:cubicBezTo>
                <a:cubicBezTo>
                  <a:pt x="25690" y="1999286"/>
                  <a:pt x="9931" y="1843813"/>
                  <a:pt x="5032" y="1688466"/>
                </a:cubicBezTo>
                <a:cubicBezTo>
                  <a:pt x="-3577" y="1402691"/>
                  <a:pt x="20393" y="1117045"/>
                  <a:pt x="9666" y="831270"/>
                </a:cubicBezTo>
                <a:cubicBezTo>
                  <a:pt x="3841" y="689908"/>
                  <a:pt x="16420" y="548673"/>
                  <a:pt x="9666" y="407311"/>
                </a:cubicBezTo>
                <a:cubicBezTo>
                  <a:pt x="4105" y="306755"/>
                  <a:pt x="397" y="206200"/>
                  <a:pt x="4105" y="105518"/>
                </a:cubicBezTo>
                <a:cubicBezTo>
                  <a:pt x="5164" y="78059"/>
                  <a:pt x="5826" y="50473"/>
                  <a:pt x="9534" y="23396"/>
                </a:cubicBezTo>
                <a:close/>
              </a:path>
            </a:pathLst>
          </a:custGeom>
        </p:spPr>
      </p:pic>
      <p:sp>
        <p:nvSpPr>
          <p:cNvPr id="136" name="sketch line">
            <a:extLst>
              <a:ext uri="{FF2B5EF4-FFF2-40B4-BE49-F238E27FC236}">
                <a16:creationId xmlns:a16="http://schemas.microsoft.com/office/drawing/2014/main" id="{C125E75E-F290-415E-9397-4DAC206C5A43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3557015" y="5330952"/>
            <a:ext cx="1554480" cy="18288"/>
          </a:xfrm>
          <a:custGeom>
            <a:avLst/>
            <a:gdLst>
              <a:gd name="connsiteX0" fmla="*/ 0 w 1554480"/>
              <a:gd name="connsiteY0" fmla="*/ 0 h 18288"/>
              <a:gd name="connsiteX1" fmla="*/ 549250 w 1554480"/>
              <a:gd name="connsiteY1" fmla="*/ 0 h 18288"/>
              <a:gd name="connsiteX2" fmla="*/ 1082954 w 1554480"/>
              <a:gd name="connsiteY2" fmla="*/ 0 h 18288"/>
              <a:gd name="connsiteX3" fmla="*/ 1554480 w 1554480"/>
              <a:gd name="connsiteY3" fmla="*/ 0 h 18288"/>
              <a:gd name="connsiteX4" fmla="*/ 1554480 w 1554480"/>
              <a:gd name="connsiteY4" fmla="*/ 18288 h 18288"/>
              <a:gd name="connsiteX5" fmla="*/ 1067410 w 1554480"/>
              <a:gd name="connsiteY5" fmla="*/ 18288 h 18288"/>
              <a:gd name="connsiteX6" fmla="*/ 549250 w 1554480"/>
              <a:gd name="connsiteY6" fmla="*/ 18288 h 18288"/>
              <a:gd name="connsiteX7" fmla="*/ 0 w 1554480"/>
              <a:gd name="connsiteY7" fmla="*/ 18288 h 18288"/>
              <a:gd name="connsiteX8" fmla="*/ 0 w 1554480"/>
              <a:gd name="connsiteY8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554480" h="18288" fill="none" extrusionOk="0">
                <a:moveTo>
                  <a:pt x="0" y="0"/>
                </a:moveTo>
                <a:cubicBezTo>
                  <a:pt x="114141" y="-19864"/>
                  <a:pt x="345055" y="-1657"/>
                  <a:pt x="549250" y="0"/>
                </a:cubicBezTo>
                <a:cubicBezTo>
                  <a:pt x="753445" y="1657"/>
                  <a:pt x="862292" y="-5674"/>
                  <a:pt x="1082954" y="0"/>
                </a:cubicBezTo>
                <a:cubicBezTo>
                  <a:pt x="1303616" y="5674"/>
                  <a:pt x="1363530" y="4537"/>
                  <a:pt x="1554480" y="0"/>
                </a:cubicBezTo>
                <a:cubicBezTo>
                  <a:pt x="1554963" y="7176"/>
                  <a:pt x="1553909" y="13682"/>
                  <a:pt x="1554480" y="18288"/>
                </a:cubicBezTo>
                <a:cubicBezTo>
                  <a:pt x="1338847" y="6127"/>
                  <a:pt x="1215066" y="37851"/>
                  <a:pt x="1067410" y="18288"/>
                </a:cubicBezTo>
                <a:cubicBezTo>
                  <a:pt x="919754" y="-1275"/>
                  <a:pt x="800465" y="3080"/>
                  <a:pt x="549250" y="18288"/>
                </a:cubicBezTo>
                <a:cubicBezTo>
                  <a:pt x="298035" y="33496"/>
                  <a:pt x="158868" y="22769"/>
                  <a:pt x="0" y="18288"/>
                </a:cubicBezTo>
                <a:cubicBezTo>
                  <a:pt x="-655" y="13237"/>
                  <a:pt x="709" y="4645"/>
                  <a:pt x="0" y="0"/>
                </a:cubicBezTo>
                <a:close/>
              </a:path>
              <a:path w="1554480" h="18288" stroke="0" extrusionOk="0">
                <a:moveTo>
                  <a:pt x="0" y="0"/>
                </a:moveTo>
                <a:cubicBezTo>
                  <a:pt x="249941" y="-58"/>
                  <a:pt x="367334" y="23448"/>
                  <a:pt x="502615" y="0"/>
                </a:cubicBezTo>
                <a:cubicBezTo>
                  <a:pt x="637897" y="-23448"/>
                  <a:pt x="813653" y="-20418"/>
                  <a:pt x="974141" y="0"/>
                </a:cubicBezTo>
                <a:cubicBezTo>
                  <a:pt x="1134629" y="20418"/>
                  <a:pt x="1268772" y="6288"/>
                  <a:pt x="1554480" y="0"/>
                </a:cubicBezTo>
                <a:cubicBezTo>
                  <a:pt x="1554917" y="7222"/>
                  <a:pt x="1555359" y="13299"/>
                  <a:pt x="1554480" y="18288"/>
                </a:cubicBezTo>
                <a:cubicBezTo>
                  <a:pt x="1336087" y="12172"/>
                  <a:pt x="1310024" y="19759"/>
                  <a:pt x="1067410" y="18288"/>
                </a:cubicBezTo>
                <a:cubicBezTo>
                  <a:pt x="824796" y="16818"/>
                  <a:pt x="787902" y="34647"/>
                  <a:pt x="518160" y="18288"/>
                </a:cubicBezTo>
                <a:cubicBezTo>
                  <a:pt x="248418" y="1930"/>
                  <a:pt x="133160" y="9205"/>
                  <a:pt x="0" y="18288"/>
                </a:cubicBezTo>
                <a:cubicBezTo>
                  <a:pt x="-643" y="9451"/>
                  <a:pt x="-340" y="7114"/>
                  <a:pt x="0" y="0"/>
                </a:cubicBezTo>
                <a:close/>
              </a:path>
            </a:pathLst>
          </a:custGeom>
          <a:solidFill>
            <a:srgbClr val="FFFFFF"/>
          </a:solidFill>
          <a:ln w="41275" cap="rnd">
            <a:solidFill>
              <a:srgbClr val="FFFFFF"/>
            </a:solidFill>
            <a:round/>
            <a:extLst>
              <a:ext uri="{C807C97D-BFC1-408E-A445-0C87EB9F89A2}">
                <ask:lineSketchStyleProps xmlns=""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9" name="Content Placeholder 108">
            <a:extLst>
              <a:ext uri="{FF2B5EF4-FFF2-40B4-BE49-F238E27FC236}">
                <a16:creationId xmlns:a16="http://schemas.microsoft.com/office/drawing/2014/main" id="{FF509A9E-00EF-41D3-8C33-561B93810ED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54294" y="4562856"/>
            <a:ext cx="6894576" cy="1600200"/>
          </a:xfrm>
        </p:spPr>
        <p:txBody>
          <a:bodyPr anchor="ctr">
            <a:normAutofit/>
          </a:bodyPr>
          <a:lstStyle/>
          <a:p>
            <a:pPr marL="0" indent="0" algn="ctr">
              <a:buNone/>
            </a:pPr>
            <a:r>
              <a:rPr lang="lt-LT" sz="2200" b="1" dirty="0">
                <a:solidFill>
                  <a:schemeClr val="accent1">
                    <a:lumMod val="75000"/>
                  </a:schemeClr>
                </a:solidFill>
                <a:latin typeface="Georgia" panose="02040502050405020303" pitchFamily="18" charset="0"/>
              </a:rPr>
              <a:t>Mokinių piešinių paroda – konkursas</a:t>
            </a:r>
          </a:p>
          <a:p>
            <a:pPr marL="0" indent="0" algn="ctr">
              <a:buNone/>
            </a:pPr>
            <a:r>
              <a:rPr lang="lt-LT" sz="2200" b="1" dirty="0">
                <a:solidFill>
                  <a:schemeClr val="accent1">
                    <a:lumMod val="75000"/>
                  </a:schemeClr>
                </a:solidFill>
                <a:latin typeface="Georgia" panose="02040502050405020303" pitchFamily="18" charset="0"/>
              </a:rPr>
              <a:t> ,, DEMOKRATIJA MANO GYVENIME“ </a:t>
            </a:r>
            <a:endParaRPr lang="en-US" sz="2200" b="1" dirty="0">
              <a:solidFill>
                <a:schemeClr val="accent1">
                  <a:lumMod val="75000"/>
                </a:schemeClr>
              </a:solidFill>
              <a:latin typeface="Georgia" panose="02040502050405020303" pitchFamily="18" charset="0"/>
            </a:endParaRPr>
          </a:p>
        </p:txBody>
      </p:sp>
      <p:sp>
        <p:nvSpPr>
          <p:cNvPr id="11" name="Rodyklė: žemyn 10">
            <a:extLst>
              <a:ext uri="{FF2B5EF4-FFF2-40B4-BE49-F238E27FC236}">
                <a16:creationId xmlns:a16="http://schemas.microsoft.com/office/drawing/2014/main" id="{54120EE8-7C6A-49FA-B1D0-C5C2D6F127F5}"/>
              </a:ext>
            </a:extLst>
          </p:cNvPr>
          <p:cNvSpPr/>
          <p:nvPr/>
        </p:nvSpPr>
        <p:spPr>
          <a:xfrm flipH="1">
            <a:off x="4946900" y="3986730"/>
            <a:ext cx="729999" cy="699569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5132166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Rectangle 43">
            <a:extLst>
              <a:ext uri="{FF2B5EF4-FFF2-40B4-BE49-F238E27FC236}">
                <a16:creationId xmlns:a16="http://schemas.microsoft.com/office/drawing/2014/main" id="{7383B190-6BFB-422F-B667-06B7B25F096A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4708357" y="3509963"/>
            <a:ext cx="7092215" cy="2967839"/>
          </a:xfrm>
          <a:prstGeom prst="rect">
            <a:avLst/>
          </a:prstGeom>
          <a:solidFill>
            <a:srgbClr val="404040"/>
          </a:solidFill>
          <a:ln w="127000" cap="sq" cmpd="thinThick">
            <a:solidFill>
              <a:srgbClr val="40404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Pavadinimas 1">
            <a:extLst>
              <a:ext uri="{FF2B5EF4-FFF2-40B4-BE49-F238E27FC236}">
                <a16:creationId xmlns:a16="http://schemas.microsoft.com/office/drawing/2014/main" id="{8F1CC5BF-1012-465B-B26B-374319F635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21821" y="3812954"/>
            <a:ext cx="6465287" cy="1516014"/>
          </a:xfrm>
        </p:spPr>
        <p:txBody>
          <a:bodyPr vert="horz" lIns="91440" tIns="45720" rIns="91440" bIns="45720" rtlCol="0" anchor="b">
            <a:noAutofit/>
          </a:bodyPr>
          <a:lstStyle/>
          <a:p>
            <a:pPr algn="ctr"/>
            <a:r>
              <a:rPr lang="en-US" sz="3600" b="1" kern="1200" dirty="0">
                <a:solidFill>
                  <a:srgbClr val="FFFFFF"/>
                </a:solidFill>
                <a:latin typeface="Georgia" panose="02040502050405020303" pitchFamily="18" charset="0"/>
              </a:rPr>
              <a:t>AKIMIRKOS IŠ STRASBŪRO MOBILUMO VEIKLŲ</a:t>
            </a:r>
          </a:p>
        </p:txBody>
      </p:sp>
      <p:pic>
        <p:nvPicPr>
          <p:cNvPr id="12" name="Turinio vietos rezervavimo ženklas 11">
            <a:extLst>
              <a:ext uri="{FF2B5EF4-FFF2-40B4-BE49-F238E27FC236}">
                <a16:creationId xmlns:a16="http://schemas.microsoft.com/office/drawing/2014/main" id="{708AD75F-F466-4A65-81EC-7D020377B0D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t="11762" r="2" b="14139"/>
          <a:stretch/>
        </p:blipFill>
        <p:spPr>
          <a:xfrm>
            <a:off x="4654296" y="299363"/>
            <a:ext cx="7217085" cy="3008188"/>
          </a:xfrm>
          <a:prstGeom prst="rect">
            <a:avLst/>
          </a:prstGeom>
        </p:spPr>
      </p:pic>
      <p:cxnSp>
        <p:nvCxnSpPr>
          <p:cNvPr id="46" name="Straight Connector 45">
            <a:extLst>
              <a:ext uri="{FF2B5EF4-FFF2-40B4-BE49-F238E27FC236}">
                <a16:creationId xmlns:a16="http://schemas.microsoft.com/office/drawing/2014/main" id="{ED28E597-4AF8-4D69-A9AB-A1EDC6156B04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138287" y="5443086"/>
            <a:ext cx="6400800" cy="0"/>
          </a:xfrm>
          <a:prstGeom prst="line">
            <a:avLst/>
          </a:prstGeom>
          <a:ln w="22225">
            <a:solidFill>
              <a:srgbClr val="D9D9D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Paveikslėlis 10">
            <a:extLst>
              <a:ext uri="{FF2B5EF4-FFF2-40B4-BE49-F238E27FC236}">
                <a16:creationId xmlns:a16="http://schemas.microsoft.com/office/drawing/2014/main" id="{90975E8A-B79E-4717-BD3C-4925C49F303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6028" r="6657" b="3"/>
          <a:stretch/>
        </p:blipFill>
        <p:spPr>
          <a:xfrm>
            <a:off x="337112" y="1622443"/>
            <a:ext cx="4160452" cy="30268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884123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Turinio vietos rezervavimo ženklas 3">
            <a:extLst>
              <a:ext uri="{FF2B5EF4-FFF2-40B4-BE49-F238E27FC236}">
                <a16:creationId xmlns:a16="http://schemas.microsoft.com/office/drawing/2014/main" id="{EA6AC91C-2CB0-40B7-9FE2-C5F688BE9F9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35000"/>
          </a:blip>
          <a:srcRect b="30"/>
          <a:stretch/>
        </p:blipFill>
        <p:spPr>
          <a:xfrm>
            <a:off x="19" y="-164584"/>
            <a:ext cx="12191981" cy="6857990"/>
          </a:xfrm>
          <a:prstGeom prst="rect">
            <a:avLst/>
          </a:prstGeom>
        </p:spPr>
      </p:pic>
      <p:sp>
        <p:nvSpPr>
          <p:cNvPr id="2" name="Pavadinimas 1">
            <a:extLst>
              <a:ext uri="{FF2B5EF4-FFF2-40B4-BE49-F238E27FC236}">
                <a16:creationId xmlns:a16="http://schemas.microsoft.com/office/drawing/2014/main" id="{F2E234FC-BEAD-42D8-89AD-4199F7A046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72445" y="5257800"/>
            <a:ext cx="5910005" cy="1600191"/>
          </a:xfrm>
        </p:spPr>
        <p:txBody>
          <a:bodyPr vert="horz" lIns="91440" tIns="45720" rIns="91440" bIns="45720" rtlCol="0" anchor="t">
            <a:normAutofit/>
          </a:bodyPr>
          <a:lstStyle/>
          <a:p>
            <a:pPr algn="ctr"/>
            <a:r>
              <a:rPr lang="en-US" sz="4000" b="1" kern="1200" dirty="0">
                <a:solidFill>
                  <a:schemeClr val="tx1"/>
                </a:solidFill>
                <a:latin typeface="Georgia" panose="02040502050405020303" pitchFamily="18" charset="0"/>
              </a:rPr>
              <a:t>Europos </a:t>
            </a:r>
            <a:r>
              <a:rPr lang="en-US" sz="4000" b="1" kern="1200" dirty="0" err="1">
                <a:solidFill>
                  <a:schemeClr val="tx1"/>
                </a:solidFill>
                <a:latin typeface="Georgia" panose="02040502050405020303" pitchFamily="18" charset="0"/>
              </a:rPr>
              <a:t>Parlamente</a:t>
            </a:r>
            <a:r>
              <a:rPr lang="en-US" sz="4000" b="1" kern="1200" dirty="0">
                <a:solidFill>
                  <a:schemeClr val="tx1"/>
                </a:solidFill>
                <a:latin typeface="Georgia" panose="02040502050405020303" pitchFamily="18" charset="0"/>
              </a:rPr>
              <a:t> </a:t>
            </a:r>
            <a:br>
              <a:rPr lang="en-US" sz="4000" b="1" kern="1200" dirty="0">
                <a:solidFill>
                  <a:schemeClr val="tx1"/>
                </a:solidFill>
                <a:latin typeface="Georgia" panose="02040502050405020303" pitchFamily="18" charset="0"/>
              </a:rPr>
            </a:br>
            <a:r>
              <a:rPr lang="en-US" sz="4000" b="1" kern="1200" dirty="0" err="1">
                <a:solidFill>
                  <a:schemeClr val="tx1"/>
                </a:solidFill>
                <a:latin typeface="Georgia" panose="02040502050405020303" pitchFamily="18" charset="0"/>
              </a:rPr>
              <a:t>Strasbūr</a:t>
            </a:r>
            <a:r>
              <a:rPr lang="lt-LT" sz="4000" b="1" kern="1200" dirty="0" err="1">
                <a:solidFill>
                  <a:schemeClr val="tx1"/>
                </a:solidFill>
                <a:latin typeface="Georgia" panose="02040502050405020303" pitchFamily="18" charset="0"/>
              </a:rPr>
              <a:t>as</a:t>
            </a:r>
            <a:r>
              <a:rPr lang="en-US" sz="4000" b="1" kern="1200" dirty="0">
                <a:solidFill>
                  <a:schemeClr val="tx1"/>
                </a:solidFill>
                <a:latin typeface="Georgia" panose="02040502050405020303" pitchFamily="18" charset="0"/>
              </a:rPr>
              <a:t> </a:t>
            </a:r>
          </a:p>
        </p:txBody>
      </p:sp>
      <p:sp>
        <p:nvSpPr>
          <p:cNvPr id="57" name="Freeform: Shape 56">
            <a:extLst>
              <a:ext uri="{FF2B5EF4-FFF2-40B4-BE49-F238E27FC236}">
                <a16:creationId xmlns:a16="http://schemas.microsoft.com/office/drawing/2014/main" id="{B26D9126-4D1A-435C-92FD-2EFD34104B27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483466"/>
            <a:ext cx="5444264" cy="6374535"/>
          </a:xfrm>
          <a:custGeom>
            <a:avLst/>
            <a:gdLst>
              <a:gd name="connsiteX0" fmla="*/ 2098246 w 5444264"/>
              <a:gd name="connsiteY0" fmla="*/ 0 h 6374535"/>
              <a:gd name="connsiteX1" fmla="*/ 5444264 w 5444264"/>
              <a:gd name="connsiteY1" fmla="*/ 3346018 h 6374535"/>
              <a:gd name="connsiteX2" fmla="*/ 3693157 w 5444264"/>
              <a:gd name="connsiteY2" fmla="*/ 6288190 h 6374535"/>
              <a:gd name="connsiteX3" fmla="*/ 3513916 w 5444264"/>
              <a:gd name="connsiteY3" fmla="*/ 6374535 h 6374535"/>
              <a:gd name="connsiteX4" fmla="*/ 674773 w 5444264"/>
              <a:gd name="connsiteY4" fmla="*/ 6374535 h 6374535"/>
              <a:gd name="connsiteX5" fmla="*/ 432743 w 5444264"/>
              <a:gd name="connsiteY5" fmla="*/ 6248727 h 6374535"/>
              <a:gd name="connsiteX6" fmla="*/ 194223 w 5444264"/>
              <a:gd name="connsiteY6" fmla="*/ 6097845 h 6374535"/>
              <a:gd name="connsiteX7" fmla="*/ 0 w 5444264"/>
              <a:gd name="connsiteY7" fmla="*/ 5950784 h 6374535"/>
              <a:gd name="connsiteX8" fmla="*/ 0 w 5444264"/>
              <a:gd name="connsiteY8" fmla="*/ 741253 h 6374535"/>
              <a:gd name="connsiteX9" fmla="*/ 194222 w 5444264"/>
              <a:gd name="connsiteY9" fmla="*/ 594191 h 6374535"/>
              <a:gd name="connsiteX10" fmla="*/ 2098246 w 5444264"/>
              <a:gd name="connsiteY10" fmla="*/ 0 h 63745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5444264" h="6374535">
                <a:moveTo>
                  <a:pt x="2098246" y="0"/>
                </a:moveTo>
                <a:cubicBezTo>
                  <a:pt x="3946201" y="0"/>
                  <a:pt x="5444264" y="1498063"/>
                  <a:pt x="5444264" y="3346018"/>
                </a:cubicBezTo>
                <a:cubicBezTo>
                  <a:pt x="5444264" y="4616487"/>
                  <a:pt x="4736195" y="5721578"/>
                  <a:pt x="3693157" y="6288190"/>
                </a:cubicBezTo>
                <a:lnTo>
                  <a:pt x="3513916" y="6374535"/>
                </a:lnTo>
                <a:lnTo>
                  <a:pt x="674773" y="6374535"/>
                </a:lnTo>
                <a:lnTo>
                  <a:pt x="432743" y="6248727"/>
                </a:lnTo>
                <a:cubicBezTo>
                  <a:pt x="351001" y="6201724"/>
                  <a:pt x="271431" y="6151368"/>
                  <a:pt x="194223" y="6097845"/>
                </a:cubicBezTo>
                <a:lnTo>
                  <a:pt x="0" y="5950784"/>
                </a:lnTo>
                <a:lnTo>
                  <a:pt x="0" y="741253"/>
                </a:lnTo>
                <a:lnTo>
                  <a:pt x="194222" y="594191"/>
                </a:lnTo>
                <a:cubicBezTo>
                  <a:pt x="734681" y="219535"/>
                  <a:pt x="1390826" y="0"/>
                  <a:pt x="2098246" y="0"/>
                </a:cubicBez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0" name="Paveikslėlis 9" descr="Paveikslėlis, kuriame yra vidinis, asmuo, žmonės, grupė&#10;&#10;Automatiškai sugeneruotas aprašymas">
            <a:extLst>
              <a:ext uri="{FF2B5EF4-FFF2-40B4-BE49-F238E27FC236}">
                <a16:creationId xmlns:a16="http://schemas.microsoft.com/office/drawing/2014/main" id="{D4215864-859E-4C22-A815-4C4E469E1719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160" r="-1" b="3626"/>
          <a:stretch/>
        </p:blipFill>
        <p:spPr>
          <a:xfrm>
            <a:off x="20" y="647373"/>
            <a:ext cx="5280336" cy="6210629"/>
          </a:xfrm>
          <a:custGeom>
            <a:avLst/>
            <a:gdLst/>
            <a:ahLst/>
            <a:cxnLst/>
            <a:rect l="l" t="t" r="r" b="b"/>
            <a:pathLst>
              <a:path w="5280356" h="6210629">
                <a:moveTo>
                  <a:pt x="2098244" y="0"/>
                </a:moveTo>
                <a:cubicBezTo>
                  <a:pt x="3855676" y="0"/>
                  <a:pt x="5280356" y="1424680"/>
                  <a:pt x="5280356" y="3182112"/>
                </a:cubicBezTo>
                <a:cubicBezTo>
                  <a:pt x="5280356" y="4500186"/>
                  <a:pt x="4478974" y="5631087"/>
                  <a:pt x="3336866" y="6114158"/>
                </a:cubicBezTo>
                <a:lnTo>
                  <a:pt x="3073287" y="6210629"/>
                </a:lnTo>
                <a:lnTo>
                  <a:pt x="1128432" y="6210629"/>
                </a:lnTo>
                <a:lnTo>
                  <a:pt x="1004127" y="6171135"/>
                </a:lnTo>
                <a:cubicBezTo>
                  <a:pt x="662964" y="6046219"/>
                  <a:pt x="349154" y="5864559"/>
                  <a:pt x="74125" y="5637585"/>
                </a:cubicBezTo>
                <a:lnTo>
                  <a:pt x="0" y="5570216"/>
                </a:lnTo>
                <a:lnTo>
                  <a:pt x="0" y="794009"/>
                </a:lnTo>
                <a:lnTo>
                  <a:pt x="74125" y="726640"/>
                </a:lnTo>
                <a:cubicBezTo>
                  <a:pt x="624182" y="272693"/>
                  <a:pt x="1329368" y="0"/>
                  <a:pt x="2098244" y="0"/>
                </a:cubicBezTo>
                <a:close/>
              </a:path>
            </a:pathLst>
          </a:custGeom>
        </p:spPr>
      </p:pic>
      <p:sp>
        <p:nvSpPr>
          <p:cNvPr id="59" name="Freeform: Shape 58">
            <a:extLst>
              <a:ext uri="{FF2B5EF4-FFF2-40B4-BE49-F238E27FC236}">
                <a16:creationId xmlns:a16="http://schemas.microsoft.com/office/drawing/2014/main" id="{8A177BCC-4208-4795-8572-4D623BA1E2A0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341832" y="1"/>
            <a:ext cx="4480560" cy="2513993"/>
          </a:xfrm>
          <a:custGeom>
            <a:avLst/>
            <a:gdLst>
              <a:gd name="connsiteX0" fmla="*/ 18382 w 4480560"/>
              <a:gd name="connsiteY0" fmla="*/ 0 h 2513993"/>
              <a:gd name="connsiteX1" fmla="*/ 4462178 w 4480560"/>
              <a:gd name="connsiteY1" fmla="*/ 0 h 2513993"/>
              <a:gd name="connsiteX2" fmla="*/ 4468994 w 4480560"/>
              <a:gd name="connsiteY2" fmla="*/ 44657 h 2513993"/>
              <a:gd name="connsiteX3" fmla="*/ 4480560 w 4480560"/>
              <a:gd name="connsiteY3" fmla="*/ 273713 h 2513993"/>
              <a:gd name="connsiteX4" fmla="*/ 2240280 w 4480560"/>
              <a:gd name="connsiteY4" fmla="*/ 2513993 h 2513993"/>
              <a:gd name="connsiteX5" fmla="*/ 0 w 4480560"/>
              <a:gd name="connsiteY5" fmla="*/ 273713 h 2513993"/>
              <a:gd name="connsiteX6" fmla="*/ 11567 w 4480560"/>
              <a:gd name="connsiteY6" fmla="*/ 44657 h 25139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480560" h="2513993">
                <a:moveTo>
                  <a:pt x="18382" y="0"/>
                </a:moveTo>
                <a:lnTo>
                  <a:pt x="4462178" y="0"/>
                </a:lnTo>
                <a:lnTo>
                  <a:pt x="4468994" y="44657"/>
                </a:lnTo>
                <a:cubicBezTo>
                  <a:pt x="4476642" y="119969"/>
                  <a:pt x="4480560" y="196384"/>
                  <a:pt x="4480560" y="273713"/>
                </a:cubicBezTo>
                <a:cubicBezTo>
                  <a:pt x="4480560" y="1510985"/>
                  <a:pt x="3477552" y="2513993"/>
                  <a:pt x="2240280" y="2513993"/>
                </a:cubicBezTo>
                <a:cubicBezTo>
                  <a:pt x="1003008" y="2513993"/>
                  <a:pt x="0" y="1510985"/>
                  <a:pt x="0" y="273713"/>
                </a:cubicBezTo>
                <a:cubicBezTo>
                  <a:pt x="0" y="196384"/>
                  <a:pt x="3918" y="119969"/>
                  <a:pt x="11567" y="44657"/>
                </a:cubicBez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6" name="Paveikslėlis 5" descr="Paveikslėlis, kuriame yra asmuo, vidinis, grupė, liniuotas&#10;&#10;Automatiškai sugeneruotas aprašymas">
            <a:extLst>
              <a:ext uri="{FF2B5EF4-FFF2-40B4-BE49-F238E27FC236}">
                <a16:creationId xmlns:a16="http://schemas.microsoft.com/office/drawing/2014/main" id="{7B9614F4-18A1-404D-91AF-8D387F7614E4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4" b="24539"/>
          <a:stretch/>
        </p:blipFill>
        <p:spPr>
          <a:xfrm>
            <a:off x="5506424" y="8"/>
            <a:ext cx="4151376" cy="2349401"/>
          </a:xfrm>
          <a:custGeom>
            <a:avLst/>
            <a:gdLst/>
            <a:ahLst/>
            <a:cxnLst/>
            <a:rect l="l" t="t" r="r" b="b"/>
            <a:pathLst>
              <a:path w="4151376" h="2349401">
                <a:moveTo>
                  <a:pt x="20101" y="0"/>
                </a:moveTo>
                <a:lnTo>
                  <a:pt x="4131276" y="0"/>
                </a:lnTo>
                <a:lnTo>
                  <a:pt x="4140659" y="61486"/>
                </a:lnTo>
                <a:cubicBezTo>
                  <a:pt x="4147746" y="131265"/>
                  <a:pt x="4151376" y="202065"/>
                  <a:pt x="4151376" y="273713"/>
                </a:cubicBezTo>
                <a:cubicBezTo>
                  <a:pt x="4151376" y="1420084"/>
                  <a:pt x="3222059" y="2349401"/>
                  <a:pt x="2075688" y="2349401"/>
                </a:cubicBezTo>
                <a:cubicBezTo>
                  <a:pt x="929317" y="2349401"/>
                  <a:pt x="0" y="1420084"/>
                  <a:pt x="0" y="273713"/>
                </a:cubicBezTo>
                <a:cubicBezTo>
                  <a:pt x="0" y="202065"/>
                  <a:pt x="3630" y="131265"/>
                  <a:pt x="10717" y="61486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331612970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7" name="Rectangle 16">
            <a:extLst>
              <a:ext uri="{FF2B5EF4-FFF2-40B4-BE49-F238E27FC236}">
                <a16:creationId xmlns:a16="http://schemas.microsoft.com/office/drawing/2014/main" id="{9A42C7B2-7BD6-433A-95AB-5AA4F44B5819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7" name="Paveikslėlis 6" descr="Paveikslėlis, kuriame yra asmuo, grupė, žmonės, minia&#10;&#10;Automatiškai sugeneruotas aprašymas">
            <a:extLst>
              <a:ext uri="{FF2B5EF4-FFF2-40B4-BE49-F238E27FC236}">
                <a16:creationId xmlns:a16="http://schemas.microsoft.com/office/drawing/2014/main" id="{42B5FED3-2B73-4027-91D9-60E9E49F976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418"/>
          <a:stretch/>
        </p:blipFill>
        <p:spPr>
          <a:xfrm>
            <a:off x="-97980" y="83359"/>
            <a:ext cx="7642746" cy="6857990"/>
          </a:xfrm>
          <a:prstGeom prst="rect">
            <a:avLst/>
          </a:prstGeom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0ADDB668-2CA4-4D2B-9C34-3487CA330BA8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79263" y="3986129"/>
            <a:ext cx="6288261" cy="2253231"/>
          </a:xfrm>
          <a:prstGeom prst="rect">
            <a:avLst/>
          </a:prstGeom>
          <a:solidFill>
            <a:schemeClr val="bg1">
              <a:alpha val="95000"/>
            </a:schemeClr>
          </a:solidFill>
          <a:ln w="12700">
            <a:solidFill>
              <a:srgbClr val="EFEFEF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Pavadinimas 1">
            <a:extLst>
              <a:ext uri="{FF2B5EF4-FFF2-40B4-BE49-F238E27FC236}">
                <a16:creationId xmlns:a16="http://schemas.microsoft.com/office/drawing/2014/main" id="{BAE96EAE-987A-485C-9A07-D9C53773AF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248" y="4152624"/>
            <a:ext cx="2112264" cy="1920240"/>
          </a:xfrm>
        </p:spPr>
        <p:txBody>
          <a:bodyPr vert="horz" lIns="91440" tIns="45720" rIns="91440" bIns="45720" rtlCol="0">
            <a:normAutofit/>
          </a:bodyPr>
          <a:lstStyle/>
          <a:p>
            <a:r>
              <a:rPr lang="lt-LT" sz="2400" b="1" kern="1200" dirty="0">
                <a:solidFill>
                  <a:schemeClr val="accent1">
                    <a:lumMod val="75000"/>
                  </a:schemeClr>
                </a:solidFill>
                <a:latin typeface="Georgia" panose="02040502050405020303" pitchFamily="18" charset="0"/>
              </a:rPr>
              <a:t>ŽAIDIMAS</a:t>
            </a:r>
            <a:endParaRPr lang="en-US" sz="2400" b="1" kern="1200" dirty="0">
              <a:solidFill>
                <a:schemeClr val="accent1">
                  <a:lumMod val="75000"/>
                </a:schemeClr>
              </a:solidFill>
              <a:latin typeface="Georgia" panose="02040502050405020303" pitchFamily="18" charset="0"/>
            </a:endParaRPr>
          </a:p>
        </p:txBody>
      </p:sp>
      <p:pic>
        <p:nvPicPr>
          <p:cNvPr id="10" name="Paveikslėlis 9">
            <a:extLst>
              <a:ext uri="{FF2B5EF4-FFF2-40B4-BE49-F238E27FC236}">
                <a16:creationId xmlns:a16="http://schemas.microsoft.com/office/drawing/2014/main" id="{F6D3FC61-4D78-4B64-9FF5-26D7E7FAAA3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39568" r="-3" b="3175"/>
          <a:stretch/>
        </p:blipFill>
        <p:spPr>
          <a:xfrm>
            <a:off x="7809454" y="1"/>
            <a:ext cx="4382546" cy="3345645"/>
          </a:xfrm>
          <a:prstGeom prst="rect">
            <a:avLst/>
          </a:prstGeom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2568BC19-F052-4108-93E1-6A3D1DEC072F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08535" y="4784544"/>
            <a:ext cx="128016" cy="65390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D5FD337D-4D6B-4C8B-B6F5-121097E09881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2394346" y="5103601"/>
            <a:ext cx="1463040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Content Placeholder 13">
            <a:extLst>
              <a:ext uri="{FF2B5EF4-FFF2-40B4-BE49-F238E27FC236}">
                <a16:creationId xmlns:a16="http://schemas.microsoft.com/office/drawing/2014/main" id="{16CF749E-E51A-40AF-97DD-106EB100627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64992" y="4151376"/>
            <a:ext cx="3319272" cy="1920240"/>
          </a:xfrm>
        </p:spPr>
        <p:txBody>
          <a:bodyPr anchor="ctr">
            <a:normAutofit/>
          </a:bodyPr>
          <a:lstStyle/>
          <a:p>
            <a:pPr algn="ctr"/>
            <a:r>
              <a:rPr lang="lt-LT" sz="1700" b="1" dirty="0">
                <a:solidFill>
                  <a:schemeClr val="accent1">
                    <a:lumMod val="75000"/>
                  </a:schemeClr>
                </a:solidFill>
                <a:latin typeface="Georgia" panose="02040502050405020303" pitchFamily="18" charset="0"/>
              </a:rPr>
              <a:t>EUROPOS KULTŪRA, ISTORIJA, GEOGRAFIJA, ES IR EP</a:t>
            </a:r>
            <a:endParaRPr lang="en-US" sz="1700" b="1" dirty="0">
              <a:solidFill>
                <a:schemeClr val="accent1">
                  <a:lumMod val="75000"/>
                </a:schemeClr>
              </a:solidFill>
              <a:latin typeface="Georgia" panose="02040502050405020303" pitchFamily="18" charset="0"/>
            </a:endParaRPr>
          </a:p>
        </p:txBody>
      </p:sp>
      <p:pic>
        <p:nvPicPr>
          <p:cNvPr id="5" name="Turinio vietos rezervavimo ženklas 4" descr="Paveikslėlis, kuriame yra asmuo, vidinis, žmonės, grupė&#10;&#10;Automatiškai sugeneruotas aprašymas">
            <a:extLst>
              <a:ext uri="{FF2B5EF4-FFF2-40B4-BE49-F238E27FC236}">
                <a16:creationId xmlns:a16="http://schemas.microsoft.com/office/drawing/2014/main" id="{7C6F3AC4-7258-48B7-A915-678524F6853C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754" b="-1"/>
          <a:stretch/>
        </p:blipFill>
        <p:spPr>
          <a:xfrm>
            <a:off x="7809462" y="3512354"/>
            <a:ext cx="4382545" cy="33456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91381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aveikslėlis 4" descr="Paveikslėlis, kuriame yra asmuo, žmonės, minia&#10;&#10;Automatiškai sugeneruotas aprašymas">
            <a:extLst>
              <a:ext uri="{FF2B5EF4-FFF2-40B4-BE49-F238E27FC236}">
                <a16:creationId xmlns:a16="http://schemas.microsoft.com/office/drawing/2014/main" id="{393E3B1A-BD7D-4894-91C5-80167BBBBDC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773" r="-1" b="15208"/>
          <a:stretch/>
        </p:blipFill>
        <p:spPr>
          <a:xfrm>
            <a:off x="20" y="10"/>
            <a:ext cx="12188932" cy="6857990"/>
          </a:xfrm>
          <a:prstGeom prst="rect">
            <a:avLst/>
          </a:prstGeom>
        </p:spPr>
      </p:pic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5E8D2E83-FB3A-40E7-A9E5-7AB389D612B4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4023809"/>
            <a:ext cx="11016943" cy="2262375"/>
          </a:xfrm>
          <a:custGeom>
            <a:avLst/>
            <a:gdLst>
              <a:gd name="connsiteX0" fmla="*/ 0 w 11016943"/>
              <a:gd name="connsiteY0" fmla="*/ 0 h 2262375"/>
              <a:gd name="connsiteX1" fmla="*/ 9969166 w 11016943"/>
              <a:gd name="connsiteY1" fmla="*/ 0 h 2262375"/>
              <a:gd name="connsiteX2" fmla="*/ 11016943 w 11016943"/>
              <a:gd name="connsiteY2" fmla="*/ 2262375 h 2262375"/>
              <a:gd name="connsiteX3" fmla="*/ 4942050 w 11016943"/>
              <a:gd name="connsiteY3" fmla="*/ 2262375 h 2262375"/>
              <a:gd name="connsiteX4" fmla="*/ 4582160 w 11016943"/>
              <a:gd name="connsiteY4" fmla="*/ 2262375 h 2262375"/>
              <a:gd name="connsiteX5" fmla="*/ 0 w 11016943"/>
              <a:gd name="connsiteY5" fmla="*/ 2262375 h 22623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1016943" h="2262375">
                <a:moveTo>
                  <a:pt x="0" y="0"/>
                </a:moveTo>
                <a:lnTo>
                  <a:pt x="9969166" y="0"/>
                </a:lnTo>
                <a:lnTo>
                  <a:pt x="11016943" y="2262375"/>
                </a:lnTo>
                <a:lnTo>
                  <a:pt x="4942050" y="2262375"/>
                </a:lnTo>
                <a:lnTo>
                  <a:pt x="4582160" y="2262375"/>
                </a:lnTo>
                <a:lnTo>
                  <a:pt x="0" y="2262375"/>
                </a:lnTo>
                <a:close/>
              </a:path>
            </a:pathLst>
          </a:custGeom>
          <a:solidFill>
            <a:schemeClr val="bg1">
              <a:lumMod val="85000"/>
              <a:lumOff val="15000"/>
              <a:alpha val="8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Pavadinimas 1">
            <a:extLst>
              <a:ext uri="{FF2B5EF4-FFF2-40B4-BE49-F238E27FC236}">
                <a16:creationId xmlns:a16="http://schemas.microsoft.com/office/drawing/2014/main" id="{A87F8AE7-50B4-42A9-8834-2F17D45B6A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8062" y="4185749"/>
            <a:ext cx="9265771" cy="622836"/>
          </a:xfrm>
        </p:spPr>
        <p:txBody>
          <a:bodyPr>
            <a:normAutofit/>
          </a:bodyPr>
          <a:lstStyle/>
          <a:p>
            <a:r>
              <a:rPr lang="it-IT" sz="2500" b="1">
                <a:latin typeface="Georgia" panose="02040502050405020303" pitchFamily="18" charset="0"/>
              </a:rPr>
              <a:t>ELZASO – MOZELIO REGIONO ATMINIMO MUZIEJ</a:t>
            </a:r>
            <a:r>
              <a:rPr lang="lt-LT" sz="2500" b="1">
                <a:latin typeface="Georgia" panose="02040502050405020303" pitchFamily="18" charset="0"/>
              </a:rPr>
              <a:t>US</a:t>
            </a:r>
            <a:r>
              <a:rPr lang="it-IT" sz="2500" b="1">
                <a:latin typeface="Georgia" panose="02040502050405020303" pitchFamily="18" charset="0"/>
              </a:rPr>
              <a:t> </a:t>
            </a:r>
            <a:endParaRPr lang="en-US" sz="2500" b="1">
              <a:latin typeface="Georgia" panose="02040502050405020303" pitchFamily="18" charset="0"/>
            </a:endParaRPr>
          </a:p>
        </p:txBody>
      </p:sp>
      <p:sp>
        <p:nvSpPr>
          <p:cNvPr id="3" name="Turinio vietos rezervavimo ženklas 2">
            <a:extLst>
              <a:ext uri="{FF2B5EF4-FFF2-40B4-BE49-F238E27FC236}">
                <a16:creationId xmlns:a16="http://schemas.microsoft.com/office/drawing/2014/main" id="{F968558C-BF36-4AF7-8C76-5659EAA8268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8063" y="4856921"/>
            <a:ext cx="9565028" cy="1249240"/>
          </a:xfrm>
        </p:spPr>
        <p:txBody>
          <a:bodyPr>
            <a:normAutofit/>
          </a:bodyPr>
          <a:lstStyle/>
          <a:p>
            <a:r>
              <a:rPr lang="lt-LT" sz="1400" b="1">
                <a:latin typeface="Georgia" panose="02040502050405020303" pitchFamily="18" charset="0"/>
              </a:rPr>
              <a:t>„Istorijos pamokos, kurių mes negalime pamiršti“</a:t>
            </a:r>
            <a:endParaRPr lang="lt-LT" sz="1400">
              <a:latin typeface="Georgia" panose="02040502050405020303" pitchFamily="18" charset="0"/>
            </a:endParaRPr>
          </a:p>
          <a:p>
            <a:pPr lvl="1"/>
            <a:r>
              <a:rPr lang="lt-LT" sz="1400">
                <a:latin typeface="Georgia" panose="02040502050405020303" pitchFamily="18" charset="0"/>
              </a:rPr>
              <a:t>Sukurti filmukai buvo pristatomi ir aptariami.</a:t>
            </a:r>
          </a:p>
          <a:p>
            <a:pPr lvl="1"/>
            <a:r>
              <a:rPr lang="lt-LT" sz="1400">
                <a:latin typeface="Georgia" panose="02040502050405020303" pitchFamily="18" charset="0"/>
              </a:rPr>
              <a:t>,,Ši užduotis padėjo ne tik geriau įsisavinti naują informaciją, bet ir geriau pažinti savo grupės narius, dirbti su jais komandoje“</a:t>
            </a:r>
          </a:p>
          <a:p>
            <a:pPr marL="457200" lvl="1" indent="0">
              <a:buNone/>
            </a:pPr>
            <a:r>
              <a:rPr lang="lt-LT" sz="1400">
                <a:latin typeface="Georgia" panose="02040502050405020303" pitchFamily="18" charset="0"/>
              </a:rPr>
              <a:t>		(Rusnė ir Svajūnė). </a:t>
            </a:r>
            <a:endParaRPr lang="en-US" sz="1400">
              <a:latin typeface="Georgia" panose="020405020504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7258169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0" name="Rectangle 41">
            <a:extLst>
              <a:ext uri="{FF2B5EF4-FFF2-40B4-BE49-F238E27FC236}">
                <a16:creationId xmlns:a16="http://schemas.microsoft.com/office/drawing/2014/main" id="{114C78B5-EC6B-4A39-8860-705100867457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Pavadinimas 1">
            <a:extLst>
              <a:ext uri="{FF2B5EF4-FFF2-40B4-BE49-F238E27FC236}">
                <a16:creationId xmlns:a16="http://schemas.microsoft.com/office/drawing/2014/main" id="{0FC71229-636E-4ED6-8143-B142B415D5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669978"/>
            <a:ext cx="4391024" cy="1173700"/>
          </a:xfrm>
        </p:spPr>
        <p:txBody>
          <a:bodyPr anchor="t">
            <a:normAutofit/>
          </a:bodyPr>
          <a:lstStyle/>
          <a:p>
            <a:r>
              <a:rPr lang="lt-LT" sz="2500" b="1">
                <a:solidFill>
                  <a:schemeClr val="bg1"/>
                </a:solidFill>
                <a:latin typeface="Georgia" panose="02040502050405020303" pitchFamily="18" charset="0"/>
              </a:rPr>
              <a:t>Štruthofo koncentracijos stovykla</a:t>
            </a:r>
            <a:r>
              <a:rPr lang="lt-LT" sz="2500">
                <a:solidFill>
                  <a:schemeClr val="bg1"/>
                </a:solidFill>
                <a:latin typeface="Georgia" panose="02040502050405020303" pitchFamily="18" charset="0"/>
              </a:rPr>
              <a:t/>
            </a:r>
            <a:br>
              <a:rPr lang="lt-LT" sz="2500">
                <a:solidFill>
                  <a:schemeClr val="bg1"/>
                </a:solidFill>
                <a:latin typeface="Georgia" panose="02040502050405020303" pitchFamily="18" charset="0"/>
              </a:rPr>
            </a:br>
            <a:r>
              <a:rPr lang="lt-LT" sz="2500">
                <a:solidFill>
                  <a:schemeClr val="bg1"/>
                </a:solidFill>
                <a:latin typeface="Georgia" panose="02040502050405020303" pitchFamily="18" charset="0"/>
              </a:rPr>
              <a:t>(Vogėzų kalnuose)</a:t>
            </a:r>
            <a:endParaRPr lang="en-US" sz="2500">
              <a:solidFill>
                <a:schemeClr val="bg1"/>
              </a:solidFill>
              <a:latin typeface="Georgia" panose="02040502050405020303" pitchFamily="18" charset="0"/>
            </a:endParaRPr>
          </a:p>
        </p:txBody>
      </p:sp>
      <p:pic>
        <p:nvPicPr>
          <p:cNvPr id="6" name="Paveikslėlis 5">
            <a:extLst>
              <a:ext uri="{FF2B5EF4-FFF2-40B4-BE49-F238E27FC236}">
                <a16:creationId xmlns:a16="http://schemas.microsoft.com/office/drawing/2014/main" id="{A6106AA2-91BC-4F21-8EE0-87679E5CFF8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7299" r="15863" b="-2"/>
          <a:stretch/>
        </p:blipFill>
        <p:spPr>
          <a:xfrm>
            <a:off x="20" y="10"/>
            <a:ext cx="4000480" cy="3904882"/>
          </a:xfrm>
          <a:custGeom>
            <a:avLst/>
            <a:gdLst/>
            <a:ahLst/>
            <a:cxnLst/>
            <a:rect l="l" t="t" r="r" b="b"/>
            <a:pathLst>
              <a:path w="4000500" h="3413410">
                <a:moveTo>
                  <a:pt x="0" y="0"/>
                </a:moveTo>
                <a:lnTo>
                  <a:pt x="4000500" y="0"/>
                </a:lnTo>
                <a:lnTo>
                  <a:pt x="4000500" y="3330603"/>
                </a:lnTo>
                <a:lnTo>
                  <a:pt x="416174" y="3413410"/>
                </a:lnTo>
                <a:lnTo>
                  <a:pt x="0" y="3408169"/>
                </a:lnTo>
                <a:close/>
              </a:path>
            </a:pathLst>
          </a:custGeom>
        </p:spPr>
      </p:pic>
      <p:pic>
        <p:nvPicPr>
          <p:cNvPr id="4" name="Paveikslėlis 3">
            <a:extLst>
              <a:ext uri="{FF2B5EF4-FFF2-40B4-BE49-F238E27FC236}">
                <a16:creationId xmlns:a16="http://schemas.microsoft.com/office/drawing/2014/main" id="{5B77BF39-BFA9-40D3-82A2-9024538C6EF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1265" r="15556" b="-2"/>
          <a:stretch/>
        </p:blipFill>
        <p:spPr>
          <a:xfrm>
            <a:off x="4191002" y="10"/>
            <a:ext cx="3809998" cy="3904881"/>
          </a:xfrm>
          <a:custGeom>
            <a:avLst/>
            <a:gdLst/>
            <a:ahLst/>
            <a:cxnLst/>
            <a:rect l="l" t="t" r="r" b="b"/>
            <a:pathLst>
              <a:path w="3809998" h="3361533">
                <a:moveTo>
                  <a:pt x="0" y="0"/>
                </a:moveTo>
                <a:lnTo>
                  <a:pt x="3809998" y="0"/>
                </a:lnTo>
                <a:lnTo>
                  <a:pt x="3809998" y="3353206"/>
                </a:lnTo>
                <a:lnTo>
                  <a:pt x="1781628" y="3181423"/>
                </a:lnTo>
                <a:lnTo>
                  <a:pt x="0" y="3361533"/>
                </a:lnTo>
                <a:close/>
              </a:path>
            </a:pathLst>
          </a:custGeom>
        </p:spPr>
      </p:pic>
      <p:pic>
        <p:nvPicPr>
          <p:cNvPr id="5" name="Paveikslėlis 4">
            <a:extLst>
              <a:ext uri="{FF2B5EF4-FFF2-40B4-BE49-F238E27FC236}">
                <a16:creationId xmlns:a16="http://schemas.microsoft.com/office/drawing/2014/main" id="{8A4A6CCA-F401-482B-B805-E3F577A96D8A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3494" r="21652" b="-3"/>
          <a:stretch/>
        </p:blipFill>
        <p:spPr>
          <a:xfrm>
            <a:off x="8191500" y="-1"/>
            <a:ext cx="4000500" cy="4008409"/>
          </a:xfrm>
          <a:custGeom>
            <a:avLst/>
            <a:gdLst/>
            <a:ahLst/>
            <a:cxnLst/>
            <a:rect l="l" t="t" r="r" b="b"/>
            <a:pathLst>
              <a:path w="4000500" h="3403026">
                <a:moveTo>
                  <a:pt x="0" y="0"/>
                </a:moveTo>
                <a:lnTo>
                  <a:pt x="4000500" y="0"/>
                </a:lnTo>
                <a:lnTo>
                  <a:pt x="4000500" y="3403026"/>
                </a:lnTo>
                <a:lnTo>
                  <a:pt x="9072" y="3370108"/>
                </a:lnTo>
                <a:lnTo>
                  <a:pt x="0" y="3369340"/>
                </a:lnTo>
                <a:close/>
              </a:path>
            </a:pathLst>
          </a:custGeom>
        </p:spPr>
      </p:pic>
      <p:grpSp>
        <p:nvGrpSpPr>
          <p:cNvPr id="51" name="Group 43">
            <a:extLst>
              <a:ext uri="{FF2B5EF4-FFF2-40B4-BE49-F238E27FC236}">
                <a16:creationId xmlns:a16="http://schemas.microsoft.com/office/drawing/2014/main" id="{A50943B0-FDF7-4C2C-B784-9208C945A8C3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3528992"/>
            <a:ext cx="12192000" cy="757168"/>
            <a:chOff x="0" y="2959818"/>
            <a:chExt cx="12192000" cy="757168"/>
          </a:xfrm>
        </p:grpSpPr>
        <p:sp>
          <p:nvSpPr>
            <p:cNvPr id="45" name="Freeform: Shape 44">
              <a:extLst>
                <a:ext uri="{FF2B5EF4-FFF2-40B4-BE49-F238E27FC236}">
                  <a16:creationId xmlns:a16="http://schemas.microsoft.com/office/drawing/2014/main" id="{64021FAB-FA86-49DE-8FC9-585A1729B7F5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2959818"/>
              <a:ext cx="12192000" cy="757168"/>
            </a:xfrm>
            <a:custGeom>
              <a:avLst/>
              <a:gdLst>
                <a:gd name="connsiteX0" fmla="*/ 0 w 12192000"/>
                <a:gd name="connsiteY0" fmla="*/ 0 h 757168"/>
                <a:gd name="connsiteX1" fmla="*/ 41653 w 12192000"/>
                <a:gd name="connsiteY1" fmla="*/ 6945 h 757168"/>
                <a:gd name="connsiteX2" fmla="*/ 81317 w 12192000"/>
                <a:gd name="connsiteY2" fmla="*/ 15509 h 757168"/>
                <a:gd name="connsiteX3" fmla="*/ 114150 w 12192000"/>
                <a:gd name="connsiteY3" fmla="*/ 28105 h 757168"/>
                <a:gd name="connsiteX4" fmla="*/ 214865 w 12192000"/>
                <a:gd name="connsiteY4" fmla="*/ 58374 h 757168"/>
                <a:gd name="connsiteX5" fmla="*/ 299237 w 12192000"/>
                <a:gd name="connsiteY5" fmla="*/ 63560 h 757168"/>
                <a:gd name="connsiteX6" fmla="*/ 415570 w 12192000"/>
                <a:gd name="connsiteY6" fmla="*/ 83774 h 757168"/>
                <a:gd name="connsiteX7" fmla="*/ 633210 w 12192000"/>
                <a:gd name="connsiteY7" fmla="*/ 109108 h 757168"/>
                <a:gd name="connsiteX8" fmla="*/ 677567 w 12192000"/>
                <a:gd name="connsiteY8" fmla="*/ 119446 h 757168"/>
                <a:gd name="connsiteX9" fmla="*/ 946429 w 12192000"/>
                <a:gd name="connsiteY9" fmla="*/ 171502 h 757168"/>
                <a:gd name="connsiteX10" fmla="*/ 1163367 w 12192000"/>
                <a:gd name="connsiteY10" fmla="*/ 182106 h 757168"/>
                <a:gd name="connsiteX11" fmla="*/ 1180337 w 12192000"/>
                <a:gd name="connsiteY11" fmla="*/ 181279 h 757168"/>
                <a:gd name="connsiteX12" fmla="*/ 1263939 w 12192000"/>
                <a:gd name="connsiteY12" fmla="*/ 173070 h 757168"/>
                <a:gd name="connsiteX13" fmla="*/ 1392213 w 12192000"/>
                <a:gd name="connsiteY13" fmla="*/ 183225 h 757168"/>
                <a:gd name="connsiteX14" fmla="*/ 1479752 w 12192000"/>
                <a:gd name="connsiteY14" fmla="*/ 205174 h 757168"/>
                <a:gd name="connsiteX15" fmla="*/ 1589813 w 12192000"/>
                <a:gd name="connsiteY15" fmla="*/ 211706 h 757168"/>
                <a:gd name="connsiteX16" fmla="*/ 1716264 w 12192000"/>
                <a:gd name="connsiteY16" fmla="*/ 207459 h 757168"/>
                <a:gd name="connsiteX17" fmla="*/ 1772900 w 12192000"/>
                <a:gd name="connsiteY17" fmla="*/ 208137 h 757168"/>
                <a:gd name="connsiteX18" fmla="*/ 1929319 w 12192000"/>
                <a:gd name="connsiteY18" fmla="*/ 193822 h 757168"/>
                <a:gd name="connsiteX19" fmla="*/ 2021514 w 12192000"/>
                <a:gd name="connsiteY19" fmla="*/ 204186 h 757168"/>
                <a:gd name="connsiteX20" fmla="*/ 2111753 w 12192000"/>
                <a:gd name="connsiteY20" fmla="*/ 223797 h 757168"/>
                <a:gd name="connsiteX21" fmla="*/ 2169356 w 12192000"/>
                <a:gd name="connsiteY21" fmla="*/ 241125 h 757168"/>
                <a:gd name="connsiteX22" fmla="*/ 2286638 w 12192000"/>
                <a:gd name="connsiteY22" fmla="*/ 257382 h 757168"/>
                <a:gd name="connsiteX23" fmla="*/ 2308368 w 12192000"/>
                <a:gd name="connsiteY23" fmla="*/ 256995 h 757168"/>
                <a:gd name="connsiteX24" fmla="*/ 2660621 w 12192000"/>
                <a:gd name="connsiteY24" fmla="*/ 262863 h 757168"/>
                <a:gd name="connsiteX25" fmla="*/ 2801134 w 12192000"/>
                <a:gd name="connsiteY25" fmla="*/ 250006 h 757168"/>
                <a:gd name="connsiteX26" fmla="*/ 2830994 w 12192000"/>
                <a:gd name="connsiteY26" fmla="*/ 249091 h 757168"/>
                <a:gd name="connsiteX27" fmla="*/ 3129084 w 12192000"/>
                <a:gd name="connsiteY27" fmla="*/ 242009 h 757168"/>
                <a:gd name="connsiteX28" fmla="*/ 3162162 w 12192000"/>
                <a:gd name="connsiteY28" fmla="*/ 242789 h 757168"/>
                <a:gd name="connsiteX29" fmla="*/ 3254072 w 12192000"/>
                <a:gd name="connsiteY29" fmla="*/ 251612 h 757168"/>
                <a:gd name="connsiteX30" fmla="*/ 3473491 w 12192000"/>
                <a:gd name="connsiteY30" fmla="*/ 221903 h 757168"/>
                <a:gd name="connsiteX31" fmla="*/ 3691860 w 12192000"/>
                <a:gd name="connsiteY31" fmla="*/ 219228 h 757168"/>
                <a:gd name="connsiteX32" fmla="*/ 3811494 w 12192000"/>
                <a:gd name="connsiteY32" fmla="*/ 225691 h 757168"/>
                <a:gd name="connsiteX33" fmla="*/ 3897533 w 12192000"/>
                <a:gd name="connsiteY33" fmla="*/ 220087 h 757168"/>
                <a:gd name="connsiteX34" fmla="*/ 4109430 w 12192000"/>
                <a:gd name="connsiteY34" fmla="*/ 200477 h 757168"/>
                <a:gd name="connsiteX35" fmla="*/ 4208772 w 12192000"/>
                <a:gd name="connsiteY35" fmla="*/ 200914 h 757168"/>
                <a:gd name="connsiteX36" fmla="*/ 4314641 w 12192000"/>
                <a:gd name="connsiteY36" fmla="*/ 196159 h 757168"/>
                <a:gd name="connsiteX37" fmla="*/ 4577622 w 12192000"/>
                <a:gd name="connsiteY37" fmla="*/ 163774 h 757168"/>
                <a:gd name="connsiteX38" fmla="*/ 4790345 w 12192000"/>
                <a:gd name="connsiteY38" fmla="*/ 177592 h 757168"/>
                <a:gd name="connsiteX39" fmla="*/ 4926164 w 12192000"/>
                <a:gd name="connsiteY39" fmla="*/ 184139 h 757168"/>
                <a:gd name="connsiteX40" fmla="*/ 5088812 w 12192000"/>
                <a:gd name="connsiteY40" fmla="*/ 177401 h 757168"/>
                <a:gd name="connsiteX41" fmla="*/ 5222466 w 12192000"/>
                <a:gd name="connsiteY41" fmla="*/ 162082 h 757168"/>
                <a:gd name="connsiteX42" fmla="*/ 5406528 w 12192000"/>
                <a:gd name="connsiteY42" fmla="*/ 153987 h 757168"/>
                <a:gd name="connsiteX43" fmla="*/ 5590716 w 12192000"/>
                <a:gd name="connsiteY43" fmla="*/ 129490 h 757168"/>
                <a:gd name="connsiteX44" fmla="*/ 5719429 w 12192000"/>
                <a:gd name="connsiteY44" fmla="*/ 110099 h 757168"/>
                <a:gd name="connsiteX45" fmla="*/ 5897895 w 12192000"/>
                <a:gd name="connsiteY45" fmla="*/ 96368 h 757168"/>
                <a:gd name="connsiteX46" fmla="*/ 6169957 w 12192000"/>
                <a:gd name="connsiteY46" fmla="*/ 94411 h 757168"/>
                <a:gd name="connsiteX47" fmla="*/ 6294827 w 12192000"/>
                <a:gd name="connsiteY47" fmla="*/ 99236 h 757168"/>
                <a:gd name="connsiteX48" fmla="*/ 6494261 w 12192000"/>
                <a:gd name="connsiteY48" fmla="*/ 71724 h 757168"/>
                <a:gd name="connsiteX49" fmla="*/ 6579627 w 12192000"/>
                <a:gd name="connsiteY49" fmla="*/ 57883 h 757168"/>
                <a:gd name="connsiteX50" fmla="*/ 6654800 w 12192000"/>
                <a:gd name="connsiteY50" fmla="*/ 77086 h 757168"/>
                <a:gd name="connsiteX51" fmla="*/ 6703059 w 12192000"/>
                <a:gd name="connsiteY51" fmla="*/ 97166 h 757168"/>
                <a:gd name="connsiteX52" fmla="*/ 6859445 w 12192000"/>
                <a:gd name="connsiteY52" fmla="*/ 90481 h 757168"/>
                <a:gd name="connsiteX53" fmla="*/ 7025414 w 12192000"/>
                <a:gd name="connsiteY53" fmla="*/ 83536 h 757168"/>
                <a:gd name="connsiteX54" fmla="*/ 7144137 w 12192000"/>
                <a:gd name="connsiteY54" fmla="*/ 79264 h 757168"/>
                <a:gd name="connsiteX55" fmla="*/ 7291235 w 12192000"/>
                <a:gd name="connsiteY55" fmla="*/ 95367 h 757168"/>
                <a:gd name="connsiteX56" fmla="*/ 7407395 w 12192000"/>
                <a:gd name="connsiteY56" fmla="*/ 104888 h 757168"/>
                <a:gd name="connsiteX57" fmla="*/ 7500837 w 12192000"/>
                <a:gd name="connsiteY57" fmla="*/ 119515 h 757168"/>
                <a:gd name="connsiteX58" fmla="*/ 7533567 w 12192000"/>
                <a:gd name="connsiteY58" fmla="*/ 126955 h 757168"/>
                <a:gd name="connsiteX59" fmla="*/ 7792910 w 12192000"/>
                <a:gd name="connsiteY59" fmla="*/ 185188 h 757168"/>
                <a:gd name="connsiteX60" fmla="*/ 8070699 w 12192000"/>
                <a:gd name="connsiteY60" fmla="*/ 235423 h 757168"/>
                <a:gd name="connsiteX61" fmla="*/ 8253177 w 12192000"/>
                <a:gd name="connsiteY61" fmla="*/ 222473 h 757168"/>
                <a:gd name="connsiteX62" fmla="*/ 8320683 w 12192000"/>
                <a:gd name="connsiteY62" fmla="*/ 226393 h 757168"/>
                <a:gd name="connsiteX63" fmla="*/ 8631438 w 12192000"/>
                <a:gd name="connsiteY63" fmla="*/ 237528 h 757168"/>
                <a:gd name="connsiteX64" fmla="*/ 8686410 w 12192000"/>
                <a:gd name="connsiteY64" fmla="*/ 234877 h 757168"/>
                <a:gd name="connsiteX65" fmla="*/ 8980658 w 12192000"/>
                <a:gd name="connsiteY65" fmla="*/ 273001 h 757168"/>
                <a:gd name="connsiteX66" fmla="*/ 9087625 w 12192000"/>
                <a:gd name="connsiteY66" fmla="*/ 282423 h 757168"/>
                <a:gd name="connsiteX67" fmla="*/ 9186017 w 12192000"/>
                <a:gd name="connsiteY67" fmla="*/ 293875 h 757168"/>
                <a:gd name="connsiteX68" fmla="*/ 9323931 w 12192000"/>
                <a:gd name="connsiteY68" fmla="*/ 302628 h 757168"/>
                <a:gd name="connsiteX69" fmla="*/ 9467213 w 12192000"/>
                <a:gd name="connsiteY69" fmla="*/ 307275 h 757168"/>
                <a:gd name="connsiteX70" fmla="*/ 9626826 w 12192000"/>
                <a:gd name="connsiteY70" fmla="*/ 316213 h 757168"/>
                <a:gd name="connsiteX71" fmla="*/ 9689696 w 12192000"/>
                <a:gd name="connsiteY71" fmla="*/ 324467 h 757168"/>
                <a:gd name="connsiteX72" fmla="*/ 9860526 w 12192000"/>
                <a:gd name="connsiteY72" fmla="*/ 329986 h 757168"/>
                <a:gd name="connsiteX73" fmla="*/ 9949775 w 12192000"/>
                <a:gd name="connsiteY73" fmla="*/ 340386 h 757168"/>
                <a:gd name="connsiteX74" fmla="*/ 10097252 w 12192000"/>
                <a:gd name="connsiteY74" fmla="*/ 349262 h 757168"/>
                <a:gd name="connsiteX75" fmla="*/ 10145261 w 12192000"/>
                <a:gd name="connsiteY75" fmla="*/ 353113 h 757168"/>
                <a:gd name="connsiteX76" fmla="*/ 10188159 w 12192000"/>
                <a:gd name="connsiteY76" fmla="*/ 356124 h 757168"/>
                <a:gd name="connsiteX77" fmla="*/ 10336144 w 12192000"/>
                <a:gd name="connsiteY77" fmla="*/ 348235 h 757168"/>
                <a:gd name="connsiteX78" fmla="*/ 10466847 w 12192000"/>
                <a:gd name="connsiteY78" fmla="*/ 354131 h 757168"/>
                <a:gd name="connsiteX79" fmla="*/ 10696514 w 12192000"/>
                <a:gd name="connsiteY79" fmla="*/ 353575 h 757168"/>
                <a:gd name="connsiteX80" fmla="*/ 10746932 w 12192000"/>
                <a:gd name="connsiteY80" fmla="*/ 360606 h 757168"/>
                <a:gd name="connsiteX81" fmla="*/ 10905388 w 12192000"/>
                <a:gd name="connsiteY81" fmla="*/ 370627 h 757168"/>
                <a:gd name="connsiteX82" fmla="*/ 10995602 w 12192000"/>
                <a:gd name="connsiteY82" fmla="*/ 376691 h 757168"/>
                <a:gd name="connsiteX83" fmla="*/ 11107647 w 12192000"/>
                <a:gd name="connsiteY83" fmla="*/ 373405 h 757168"/>
                <a:gd name="connsiteX84" fmla="*/ 11302440 w 12192000"/>
                <a:gd name="connsiteY84" fmla="*/ 364156 h 757168"/>
                <a:gd name="connsiteX85" fmla="*/ 11353613 w 12192000"/>
                <a:gd name="connsiteY85" fmla="*/ 363785 h 757168"/>
                <a:gd name="connsiteX86" fmla="*/ 11447323 w 12192000"/>
                <a:gd name="connsiteY86" fmla="*/ 359346 h 757168"/>
                <a:gd name="connsiteX87" fmla="*/ 11464292 w 12192000"/>
                <a:gd name="connsiteY87" fmla="*/ 358519 h 757168"/>
                <a:gd name="connsiteX88" fmla="*/ 11607560 w 12192000"/>
                <a:gd name="connsiteY88" fmla="*/ 342370 h 757168"/>
                <a:gd name="connsiteX89" fmla="*/ 11681426 w 12192000"/>
                <a:gd name="connsiteY89" fmla="*/ 344335 h 757168"/>
                <a:gd name="connsiteX90" fmla="*/ 11893565 w 12192000"/>
                <a:gd name="connsiteY90" fmla="*/ 355261 h 757168"/>
                <a:gd name="connsiteX91" fmla="*/ 11983290 w 12192000"/>
                <a:gd name="connsiteY91" fmla="*/ 363588 h 757168"/>
                <a:gd name="connsiteX92" fmla="*/ 12192000 w 12192000"/>
                <a:gd name="connsiteY92" fmla="*/ 388018 h 757168"/>
                <a:gd name="connsiteX93" fmla="*/ 12192000 w 12192000"/>
                <a:gd name="connsiteY93" fmla="*/ 577115 h 757168"/>
                <a:gd name="connsiteX94" fmla="*/ 12157329 w 12192000"/>
                <a:gd name="connsiteY94" fmla="*/ 588862 h 757168"/>
                <a:gd name="connsiteX95" fmla="*/ 12066948 w 12192000"/>
                <a:gd name="connsiteY95" fmla="*/ 586034 h 757168"/>
                <a:gd name="connsiteX96" fmla="*/ 11911344 w 12192000"/>
                <a:gd name="connsiteY96" fmla="*/ 521599 h 757168"/>
                <a:gd name="connsiteX97" fmla="*/ 11847823 w 12192000"/>
                <a:gd name="connsiteY97" fmla="*/ 511785 h 757168"/>
                <a:gd name="connsiteX98" fmla="*/ 11737547 w 12192000"/>
                <a:gd name="connsiteY98" fmla="*/ 502380 h 757168"/>
                <a:gd name="connsiteX99" fmla="*/ 11636052 w 12192000"/>
                <a:gd name="connsiteY99" fmla="*/ 514993 h 757168"/>
                <a:gd name="connsiteX100" fmla="*/ 11394706 w 12192000"/>
                <a:gd name="connsiteY100" fmla="*/ 590867 h 757168"/>
                <a:gd name="connsiteX101" fmla="*/ 11354978 w 12192000"/>
                <a:gd name="connsiteY101" fmla="*/ 597561 h 757168"/>
                <a:gd name="connsiteX102" fmla="*/ 11285306 w 12192000"/>
                <a:gd name="connsiteY102" fmla="*/ 599825 h 757168"/>
                <a:gd name="connsiteX103" fmla="*/ 11008528 w 12192000"/>
                <a:gd name="connsiteY103" fmla="*/ 656670 h 757168"/>
                <a:gd name="connsiteX104" fmla="*/ 10948735 w 12192000"/>
                <a:gd name="connsiteY104" fmla="*/ 652964 h 757168"/>
                <a:gd name="connsiteX105" fmla="*/ 10850698 w 12192000"/>
                <a:gd name="connsiteY105" fmla="*/ 641721 h 757168"/>
                <a:gd name="connsiteX106" fmla="*/ 10744026 w 12192000"/>
                <a:gd name="connsiteY106" fmla="*/ 647769 h 757168"/>
                <a:gd name="connsiteX107" fmla="*/ 10666160 w 12192000"/>
                <a:gd name="connsiteY107" fmla="*/ 651891 h 757168"/>
                <a:gd name="connsiteX108" fmla="*/ 10450521 w 12192000"/>
                <a:gd name="connsiteY108" fmla="*/ 616552 h 757168"/>
                <a:gd name="connsiteX109" fmla="*/ 10271192 w 12192000"/>
                <a:gd name="connsiteY109" fmla="*/ 583498 h 757168"/>
                <a:gd name="connsiteX110" fmla="*/ 10246067 w 12192000"/>
                <a:gd name="connsiteY110" fmla="*/ 585423 h 757168"/>
                <a:gd name="connsiteX111" fmla="*/ 10005027 w 12192000"/>
                <a:gd name="connsiteY111" fmla="*/ 592252 h 757168"/>
                <a:gd name="connsiteX112" fmla="*/ 9898681 w 12192000"/>
                <a:gd name="connsiteY112" fmla="*/ 613195 h 757168"/>
                <a:gd name="connsiteX113" fmla="*/ 9753225 w 12192000"/>
                <a:gd name="connsiteY113" fmla="*/ 629038 h 757168"/>
                <a:gd name="connsiteX114" fmla="*/ 9591376 w 12192000"/>
                <a:gd name="connsiteY114" fmla="*/ 648601 h 757168"/>
                <a:gd name="connsiteX115" fmla="*/ 9472860 w 12192000"/>
                <a:gd name="connsiteY115" fmla="*/ 655936 h 757168"/>
                <a:gd name="connsiteX116" fmla="*/ 9299788 w 12192000"/>
                <a:gd name="connsiteY116" fmla="*/ 636945 h 757168"/>
                <a:gd name="connsiteX117" fmla="*/ 9264605 w 12192000"/>
                <a:gd name="connsiteY117" fmla="*/ 627087 h 757168"/>
                <a:gd name="connsiteX118" fmla="*/ 8926435 w 12192000"/>
                <a:gd name="connsiteY118" fmla="*/ 549269 h 757168"/>
                <a:gd name="connsiteX119" fmla="*/ 8698934 w 12192000"/>
                <a:gd name="connsiteY119" fmla="*/ 536583 h 757168"/>
                <a:gd name="connsiteX120" fmla="*/ 8622862 w 12192000"/>
                <a:gd name="connsiteY120" fmla="*/ 541563 h 757168"/>
                <a:gd name="connsiteX121" fmla="*/ 8482784 w 12192000"/>
                <a:gd name="connsiteY121" fmla="*/ 574094 h 757168"/>
                <a:gd name="connsiteX122" fmla="*/ 8421565 w 12192000"/>
                <a:gd name="connsiteY122" fmla="*/ 576610 h 757168"/>
                <a:gd name="connsiteX123" fmla="*/ 8313469 w 12192000"/>
                <a:gd name="connsiteY123" fmla="*/ 574762 h 757168"/>
                <a:gd name="connsiteX124" fmla="*/ 8079520 w 12192000"/>
                <a:gd name="connsiteY124" fmla="*/ 558685 h 757168"/>
                <a:gd name="connsiteX125" fmla="*/ 7773327 w 12192000"/>
                <a:gd name="connsiteY125" fmla="*/ 558854 h 757168"/>
                <a:gd name="connsiteX126" fmla="*/ 7652477 w 12192000"/>
                <a:gd name="connsiteY126" fmla="*/ 547561 h 757168"/>
                <a:gd name="connsiteX127" fmla="*/ 7522274 w 12192000"/>
                <a:gd name="connsiteY127" fmla="*/ 532150 h 757168"/>
                <a:gd name="connsiteX128" fmla="*/ 7484080 w 12192000"/>
                <a:gd name="connsiteY128" fmla="*/ 530532 h 757168"/>
                <a:gd name="connsiteX129" fmla="*/ 7282277 w 12192000"/>
                <a:gd name="connsiteY129" fmla="*/ 540177 h 757168"/>
                <a:gd name="connsiteX130" fmla="*/ 7235690 w 12192000"/>
                <a:gd name="connsiteY130" fmla="*/ 551282 h 757168"/>
                <a:gd name="connsiteX131" fmla="*/ 7116339 w 12192000"/>
                <a:gd name="connsiteY131" fmla="*/ 539494 h 757168"/>
                <a:gd name="connsiteX132" fmla="*/ 7011067 w 12192000"/>
                <a:gd name="connsiteY132" fmla="*/ 511848 h 757168"/>
                <a:gd name="connsiteX133" fmla="*/ 6403234 w 12192000"/>
                <a:gd name="connsiteY133" fmla="*/ 432296 h 757168"/>
                <a:gd name="connsiteX134" fmla="*/ 6036273 w 12192000"/>
                <a:gd name="connsiteY134" fmla="*/ 412301 h 757168"/>
                <a:gd name="connsiteX135" fmla="*/ 5780467 w 12192000"/>
                <a:gd name="connsiteY135" fmla="*/ 377910 h 757168"/>
                <a:gd name="connsiteX136" fmla="*/ 5739051 w 12192000"/>
                <a:gd name="connsiteY136" fmla="*/ 353609 h 757168"/>
                <a:gd name="connsiteX137" fmla="*/ 5583566 w 12192000"/>
                <a:gd name="connsiteY137" fmla="*/ 321995 h 757168"/>
                <a:gd name="connsiteX138" fmla="*/ 5432030 w 12192000"/>
                <a:gd name="connsiteY138" fmla="*/ 362512 h 757168"/>
                <a:gd name="connsiteX139" fmla="*/ 5241398 w 12192000"/>
                <a:gd name="connsiteY139" fmla="*/ 425781 h 757168"/>
                <a:gd name="connsiteX140" fmla="*/ 5139710 w 12192000"/>
                <a:gd name="connsiteY140" fmla="*/ 421022 h 757168"/>
                <a:gd name="connsiteX141" fmla="*/ 4929402 w 12192000"/>
                <a:gd name="connsiteY141" fmla="*/ 424310 h 757168"/>
                <a:gd name="connsiteX142" fmla="*/ 4782793 w 12192000"/>
                <a:gd name="connsiteY142" fmla="*/ 441046 h 757168"/>
                <a:gd name="connsiteX143" fmla="*/ 4577594 w 12192000"/>
                <a:gd name="connsiteY143" fmla="*/ 459290 h 757168"/>
                <a:gd name="connsiteX144" fmla="*/ 4500826 w 12192000"/>
                <a:gd name="connsiteY144" fmla="*/ 470529 h 757168"/>
                <a:gd name="connsiteX145" fmla="*/ 4317973 w 12192000"/>
                <a:gd name="connsiteY145" fmla="*/ 483649 h 757168"/>
                <a:gd name="connsiteX146" fmla="*/ 4166722 w 12192000"/>
                <a:gd name="connsiteY146" fmla="*/ 490602 h 757168"/>
                <a:gd name="connsiteX147" fmla="*/ 4042814 w 12192000"/>
                <a:gd name="connsiteY147" fmla="*/ 530660 h 757168"/>
                <a:gd name="connsiteX148" fmla="*/ 4002653 w 12192000"/>
                <a:gd name="connsiteY148" fmla="*/ 552594 h 757168"/>
                <a:gd name="connsiteX149" fmla="*/ 3969549 w 12192000"/>
                <a:gd name="connsiteY149" fmla="*/ 566312 h 757168"/>
                <a:gd name="connsiteX150" fmla="*/ 3821685 w 12192000"/>
                <a:gd name="connsiteY150" fmla="*/ 649183 h 757168"/>
                <a:gd name="connsiteX151" fmla="*/ 3805138 w 12192000"/>
                <a:gd name="connsiteY151" fmla="*/ 655947 h 757168"/>
                <a:gd name="connsiteX152" fmla="*/ 3609177 w 12192000"/>
                <a:gd name="connsiteY152" fmla="*/ 687459 h 757168"/>
                <a:gd name="connsiteX153" fmla="*/ 3539727 w 12192000"/>
                <a:gd name="connsiteY153" fmla="*/ 706521 h 757168"/>
                <a:gd name="connsiteX154" fmla="*/ 3396572 w 12192000"/>
                <a:gd name="connsiteY154" fmla="*/ 755681 h 757168"/>
                <a:gd name="connsiteX155" fmla="*/ 3341054 w 12192000"/>
                <a:gd name="connsiteY155" fmla="*/ 754679 h 757168"/>
                <a:gd name="connsiteX156" fmla="*/ 3138775 w 12192000"/>
                <a:gd name="connsiteY156" fmla="*/ 710120 h 757168"/>
                <a:gd name="connsiteX157" fmla="*/ 3037283 w 12192000"/>
                <a:gd name="connsiteY157" fmla="*/ 666453 h 757168"/>
                <a:gd name="connsiteX158" fmla="*/ 3002117 w 12192000"/>
                <a:gd name="connsiteY158" fmla="*/ 649347 h 757168"/>
                <a:gd name="connsiteX159" fmla="*/ 2747294 w 12192000"/>
                <a:gd name="connsiteY159" fmla="*/ 652400 h 757168"/>
                <a:gd name="connsiteX160" fmla="*/ 2676273 w 12192000"/>
                <a:gd name="connsiteY160" fmla="*/ 652304 h 757168"/>
                <a:gd name="connsiteX161" fmla="*/ 2432360 w 12192000"/>
                <a:gd name="connsiteY161" fmla="*/ 657836 h 757168"/>
                <a:gd name="connsiteX162" fmla="*/ 2382311 w 12192000"/>
                <a:gd name="connsiteY162" fmla="*/ 650824 h 757168"/>
                <a:gd name="connsiteX163" fmla="*/ 2055134 w 12192000"/>
                <a:gd name="connsiteY163" fmla="*/ 630053 h 757168"/>
                <a:gd name="connsiteX164" fmla="*/ 2031829 w 12192000"/>
                <a:gd name="connsiteY164" fmla="*/ 639324 h 757168"/>
                <a:gd name="connsiteX165" fmla="*/ 1912764 w 12192000"/>
                <a:gd name="connsiteY165" fmla="*/ 664183 h 757168"/>
                <a:gd name="connsiteX166" fmla="*/ 1755637 w 12192000"/>
                <a:gd name="connsiteY166" fmla="*/ 663960 h 757168"/>
                <a:gd name="connsiteX167" fmla="*/ 1727159 w 12192000"/>
                <a:gd name="connsiteY167" fmla="*/ 659605 h 757168"/>
                <a:gd name="connsiteX168" fmla="*/ 1622470 w 12192000"/>
                <a:gd name="connsiteY168" fmla="*/ 634850 h 757168"/>
                <a:gd name="connsiteX169" fmla="*/ 1385955 w 12192000"/>
                <a:gd name="connsiteY169" fmla="*/ 604522 h 757168"/>
                <a:gd name="connsiteX170" fmla="*/ 1340055 w 12192000"/>
                <a:gd name="connsiteY170" fmla="*/ 595629 h 757168"/>
                <a:gd name="connsiteX171" fmla="*/ 1257271 w 12192000"/>
                <a:gd name="connsiteY171" fmla="*/ 581180 h 757168"/>
                <a:gd name="connsiteX172" fmla="*/ 1031914 w 12192000"/>
                <a:gd name="connsiteY172" fmla="*/ 562692 h 757168"/>
                <a:gd name="connsiteX173" fmla="*/ 922031 w 12192000"/>
                <a:gd name="connsiteY173" fmla="*/ 566853 h 757168"/>
                <a:gd name="connsiteX174" fmla="*/ 873250 w 12192000"/>
                <a:gd name="connsiteY174" fmla="*/ 563724 h 757168"/>
                <a:gd name="connsiteX175" fmla="*/ 711627 w 12192000"/>
                <a:gd name="connsiteY175" fmla="*/ 529880 h 757168"/>
                <a:gd name="connsiteX176" fmla="*/ 311112 w 12192000"/>
                <a:gd name="connsiteY176" fmla="*/ 525106 h 757168"/>
                <a:gd name="connsiteX177" fmla="*/ 184145 w 12192000"/>
                <a:gd name="connsiteY177" fmla="*/ 532188 h 757168"/>
                <a:gd name="connsiteX178" fmla="*/ 116886 w 12192000"/>
                <a:gd name="connsiteY178" fmla="*/ 530572 h 757168"/>
                <a:gd name="connsiteX179" fmla="*/ 23941 w 12192000"/>
                <a:gd name="connsiteY179" fmla="*/ 506433 h 757168"/>
                <a:gd name="connsiteX180" fmla="*/ 0 w 12192000"/>
                <a:gd name="connsiteY180" fmla="*/ 502149 h 7571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</a:cxnLst>
              <a:rect l="l" t="t" r="r" b="b"/>
              <a:pathLst>
                <a:path w="12192000" h="757168">
                  <a:moveTo>
                    <a:pt x="0" y="0"/>
                  </a:moveTo>
                  <a:lnTo>
                    <a:pt x="41653" y="6945"/>
                  </a:lnTo>
                  <a:cubicBezTo>
                    <a:pt x="55151" y="9178"/>
                    <a:pt x="68996" y="11810"/>
                    <a:pt x="81317" y="15509"/>
                  </a:cubicBezTo>
                  <a:cubicBezTo>
                    <a:pt x="92911" y="18978"/>
                    <a:pt x="102562" y="24446"/>
                    <a:pt x="114150" y="28105"/>
                  </a:cubicBezTo>
                  <a:cubicBezTo>
                    <a:pt x="145644" y="37958"/>
                    <a:pt x="177914" y="47281"/>
                    <a:pt x="214865" y="58374"/>
                  </a:cubicBezTo>
                  <a:cubicBezTo>
                    <a:pt x="236680" y="42349"/>
                    <a:pt x="264438" y="53534"/>
                    <a:pt x="299237" y="63560"/>
                  </a:cubicBezTo>
                  <a:cubicBezTo>
                    <a:pt x="334763" y="73816"/>
                    <a:pt x="376093" y="78654"/>
                    <a:pt x="415570" y="83774"/>
                  </a:cubicBezTo>
                  <a:cubicBezTo>
                    <a:pt x="487949" y="93100"/>
                    <a:pt x="560804" y="100354"/>
                    <a:pt x="633210" y="109108"/>
                  </a:cubicBezTo>
                  <a:cubicBezTo>
                    <a:pt x="648566" y="111058"/>
                    <a:pt x="666073" y="114072"/>
                    <a:pt x="677567" y="119446"/>
                  </a:cubicBezTo>
                  <a:cubicBezTo>
                    <a:pt x="756262" y="155621"/>
                    <a:pt x="853422" y="169678"/>
                    <a:pt x="946429" y="171502"/>
                  </a:cubicBezTo>
                  <a:cubicBezTo>
                    <a:pt x="1019582" y="173044"/>
                    <a:pt x="1091239" y="175083"/>
                    <a:pt x="1163367" y="182106"/>
                  </a:cubicBezTo>
                  <a:cubicBezTo>
                    <a:pt x="1168863" y="182586"/>
                    <a:pt x="1176224" y="182589"/>
                    <a:pt x="1180337" y="181279"/>
                  </a:cubicBezTo>
                  <a:cubicBezTo>
                    <a:pt x="1205822" y="172503"/>
                    <a:pt x="1231920" y="173109"/>
                    <a:pt x="1263939" y="173070"/>
                  </a:cubicBezTo>
                  <a:cubicBezTo>
                    <a:pt x="1309211" y="172961"/>
                    <a:pt x="1350592" y="176848"/>
                    <a:pt x="1392213" y="183225"/>
                  </a:cubicBezTo>
                  <a:cubicBezTo>
                    <a:pt x="1422516" y="187866"/>
                    <a:pt x="1453010" y="195759"/>
                    <a:pt x="1479752" y="205174"/>
                  </a:cubicBezTo>
                  <a:cubicBezTo>
                    <a:pt x="1516962" y="218381"/>
                    <a:pt x="1553071" y="224660"/>
                    <a:pt x="1589813" y="211706"/>
                  </a:cubicBezTo>
                  <a:cubicBezTo>
                    <a:pt x="1629541" y="197953"/>
                    <a:pt x="1673292" y="205778"/>
                    <a:pt x="1716264" y="207459"/>
                  </a:cubicBezTo>
                  <a:cubicBezTo>
                    <a:pt x="1734988" y="208248"/>
                    <a:pt x="1754789" y="209668"/>
                    <a:pt x="1772900" y="208137"/>
                  </a:cubicBezTo>
                  <a:cubicBezTo>
                    <a:pt x="1825381" y="203828"/>
                    <a:pt x="1876222" y="195808"/>
                    <a:pt x="1929319" y="193822"/>
                  </a:cubicBezTo>
                  <a:cubicBezTo>
                    <a:pt x="1958819" y="192698"/>
                    <a:pt x="1991232" y="199166"/>
                    <a:pt x="2021514" y="204186"/>
                  </a:cubicBezTo>
                  <a:cubicBezTo>
                    <a:pt x="2052154" y="209417"/>
                    <a:pt x="2082323" y="216530"/>
                    <a:pt x="2111753" y="223797"/>
                  </a:cubicBezTo>
                  <a:cubicBezTo>
                    <a:pt x="2131736" y="228659"/>
                    <a:pt x="2153567" y="233429"/>
                    <a:pt x="2169356" y="241125"/>
                  </a:cubicBezTo>
                  <a:cubicBezTo>
                    <a:pt x="2205243" y="258649"/>
                    <a:pt x="2242901" y="263295"/>
                    <a:pt x="2286638" y="257382"/>
                  </a:cubicBezTo>
                  <a:cubicBezTo>
                    <a:pt x="2293313" y="256396"/>
                    <a:pt x="2301018" y="256799"/>
                    <a:pt x="2308368" y="256995"/>
                  </a:cubicBezTo>
                  <a:cubicBezTo>
                    <a:pt x="2426026" y="259155"/>
                    <a:pt x="2543593" y="262834"/>
                    <a:pt x="2660621" y="262863"/>
                  </a:cubicBezTo>
                  <a:cubicBezTo>
                    <a:pt x="2708088" y="262871"/>
                    <a:pt x="2754165" y="254412"/>
                    <a:pt x="2801134" y="250006"/>
                  </a:cubicBezTo>
                  <a:cubicBezTo>
                    <a:pt x="2810748" y="249174"/>
                    <a:pt x="2821504" y="247638"/>
                    <a:pt x="2830994" y="249091"/>
                  </a:cubicBezTo>
                  <a:cubicBezTo>
                    <a:pt x="2934354" y="264045"/>
                    <a:pt x="3032340" y="255254"/>
                    <a:pt x="3129084" y="242009"/>
                  </a:cubicBezTo>
                  <a:cubicBezTo>
                    <a:pt x="3139090" y="240625"/>
                    <a:pt x="3151170" y="241831"/>
                    <a:pt x="3162162" y="242789"/>
                  </a:cubicBezTo>
                  <a:cubicBezTo>
                    <a:pt x="3192925" y="245736"/>
                    <a:pt x="3225969" y="254145"/>
                    <a:pt x="3254072" y="251612"/>
                  </a:cubicBezTo>
                  <a:cubicBezTo>
                    <a:pt x="3328782" y="244461"/>
                    <a:pt x="3402881" y="234992"/>
                    <a:pt x="3473491" y="221903"/>
                  </a:cubicBezTo>
                  <a:cubicBezTo>
                    <a:pt x="3545212" y="208683"/>
                    <a:pt x="3611651" y="197856"/>
                    <a:pt x="3691860" y="219228"/>
                  </a:cubicBezTo>
                  <a:cubicBezTo>
                    <a:pt x="3725977" y="228268"/>
                    <a:pt x="3771754" y="225515"/>
                    <a:pt x="3811494" y="225691"/>
                  </a:cubicBezTo>
                  <a:cubicBezTo>
                    <a:pt x="3840564" y="225687"/>
                    <a:pt x="3868906" y="218586"/>
                    <a:pt x="3897533" y="220087"/>
                  </a:cubicBezTo>
                  <a:cubicBezTo>
                    <a:pt x="3973874" y="224087"/>
                    <a:pt x="4042293" y="217563"/>
                    <a:pt x="4109430" y="200477"/>
                  </a:cubicBezTo>
                  <a:cubicBezTo>
                    <a:pt x="4135544" y="193834"/>
                    <a:pt x="4175268" y="201258"/>
                    <a:pt x="4208772" y="200914"/>
                  </a:cubicBezTo>
                  <a:cubicBezTo>
                    <a:pt x="4244136" y="200288"/>
                    <a:pt x="4280583" y="199908"/>
                    <a:pt x="4314641" y="196159"/>
                  </a:cubicBezTo>
                  <a:cubicBezTo>
                    <a:pt x="4402743" y="186278"/>
                    <a:pt x="4489848" y="174436"/>
                    <a:pt x="4577622" y="163774"/>
                  </a:cubicBezTo>
                  <a:cubicBezTo>
                    <a:pt x="4649843" y="154967"/>
                    <a:pt x="4719794" y="168553"/>
                    <a:pt x="4790345" y="177592"/>
                  </a:cubicBezTo>
                  <a:cubicBezTo>
                    <a:pt x="4834576" y="183345"/>
                    <a:pt x="4875614" y="193701"/>
                    <a:pt x="4926164" y="184139"/>
                  </a:cubicBezTo>
                  <a:cubicBezTo>
                    <a:pt x="4974485" y="175032"/>
                    <a:pt x="5034899" y="180870"/>
                    <a:pt x="5088812" y="177401"/>
                  </a:cubicBezTo>
                  <a:cubicBezTo>
                    <a:pt x="5134238" y="174439"/>
                    <a:pt x="5178353" y="168165"/>
                    <a:pt x="5222466" y="162082"/>
                  </a:cubicBezTo>
                  <a:cubicBezTo>
                    <a:pt x="5282519" y="153783"/>
                    <a:pt x="5341864" y="144876"/>
                    <a:pt x="5406528" y="153987"/>
                  </a:cubicBezTo>
                  <a:cubicBezTo>
                    <a:pt x="5479960" y="164323"/>
                    <a:pt x="5531876" y="142624"/>
                    <a:pt x="5590716" y="129490"/>
                  </a:cubicBezTo>
                  <a:cubicBezTo>
                    <a:pt x="5631296" y="120553"/>
                    <a:pt x="5675395" y="114659"/>
                    <a:pt x="5719429" y="110099"/>
                  </a:cubicBezTo>
                  <a:cubicBezTo>
                    <a:pt x="5778247" y="104215"/>
                    <a:pt x="5838715" y="102042"/>
                    <a:pt x="5897895" y="96368"/>
                  </a:cubicBezTo>
                  <a:cubicBezTo>
                    <a:pt x="5987399" y="87895"/>
                    <a:pt x="6077855" y="82333"/>
                    <a:pt x="6169957" y="94411"/>
                  </a:cubicBezTo>
                  <a:cubicBezTo>
                    <a:pt x="6212360" y="99875"/>
                    <a:pt x="6252010" y="101763"/>
                    <a:pt x="6294827" y="99236"/>
                  </a:cubicBezTo>
                  <a:cubicBezTo>
                    <a:pt x="6364965" y="95091"/>
                    <a:pt x="6436581" y="97891"/>
                    <a:pt x="6494261" y="71724"/>
                  </a:cubicBezTo>
                  <a:cubicBezTo>
                    <a:pt x="6514615" y="62488"/>
                    <a:pt x="6550354" y="61691"/>
                    <a:pt x="6579627" y="57883"/>
                  </a:cubicBezTo>
                  <a:cubicBezTo>
                    <a:pt x="6613354" y="53353"/>
                    <a:pt x="6637770" y="57878"/>
                    <a:pt x="6654800" y="77086"/>
                  </a:cubicBezTo>
                  <a:cubicBezTo>
                    <a:pt x="6662444" y="85688"/>
                    <a:pt x="6685147" y="94892"/>
                    <a:pt x="6703059" y="97166"/>
                  </a:cubicBezTo>
                  <a:cubicBezTo>
                    <a:pt x="6756799" y="103989"/>
                    <a:pt x="6806654" y="100687"/>
                    <a:pt x="6859445" y="90481"/>
                  </a:cubicBezTo>
                  <a:cubicBezTo>
                    <a:pt x="6908894" y="80861"/>
                    <a:pt x="6969747" y="85387"/>
                    <a:pt x="7025414" y="83536"/>
                  </a:cubicBezTo>
                  <a:cubicBezTo>
                    <a:pt x="7064862" y="82168"/>
                    <a:pt x="7104501" y="77186"/>
                    <a:pt x="7144137" y="79264"/>
                  </a:cubicBezTo>
                  <a:cubicBezTo>
                    <a:pt x="7193316" y="81841"/>
                    <a:pt x="7241809" y="90488"/>
                    <a:pt x="7291235" y="95367"/>
                  </a:cubicBezTo>
                  <a:cubicBezTo>
                    <a:pt x="7329668" y="99288"/>
                    <a:pt x="7368978" y="100585"/>
                    <a:pt x="7407395" y="104888"/>
                  </a:cubicBezTo>
                  <a:cubicBezTo>
                    <a:pt x="7438868" y="108256"/>
                    <a:pt x="7469832" y="114265"/>
                    <a:pt x="7500837" y="119515"/>
                  </a:cubicBezTo>
                  <a:cubicBezTo>
                    <a:pt x="7512146" y="121444"/>
                    <a:pt x="7523255" y="127178"/>
                    <a:pt x="7533567" y="126955"/>
                  </a:cubicBezTo>
                  <a:cubicBezTo>
                    <a:pt x="7636025" y="124121"/>
                    <a:pt x="7707510" y="164497"/>
                    <a:pt x="7792910" y="185188"/>
                  </a:cubicBezTo>
                  <a:cubicBezTo>
                    <a:pt x="7882663" y="207063"/>
                    <a:pt x="7969001" y="237914"/>
                    <a:pt x="8070699" y="235423"/>
                  </a:cubicBezTo>
                  <a:cubicBezTo>
                    <a:pt x="8132239" y="233879"/>
                    <a:pt x="8191903" y="225939"/>
                    <a:pt x="8253177" y="222473"/>
                  </a:cubicBezTo>
                  <a:cubicBezTo>
                    <a:pt x="8274949" y="221324"/>
                    <a:pt x="8299150" y="222976"/>
                    <a:pt x="8320683" y="226393"/>
                  </a:cubicBezTo>
                  <a:cubicBezTo>
                    <a:pt x="8424731" y="242340"/>
                    <a:pt x="8527777" y="249266"/>
                    <a:pt x="8631438" y="237528"/>
                  </a:cubicBezTo>
                  <a:cubicBezTo>
                    <a:pt x="8649201" y="235596"/>
                    <a:pt x="8668058" y="233915"/>
                    <a:pt x="8686410" y="234877"/>
                  </a:cubicBezTo>
                  <a:cubicBezTo>
                    <a:pt x="8786966" y="240146"/>
                    <a:pt x="8885480" y="249315"/>
                    <a:pt x="8980658" y="273001"/>
                  </a:cubicBezTo>
                  <a:cubicBezTo>
                    <a:pt x="9012626" y="280972"/>
                    <a:pt x="9052108" y="279035"/>
                    <a:pt x="9087625" y="282423"/>
                  </a:cubicBezTo>
                  <a:cubicBezTo>
                    <a:pt x="9120583" y="285484"/>
                    <a:pt x="9154319" y="287825"/>
                    <a:pt x="9186017" y="293875"/>
                  </a:cubicBezTo>
                  <a:cubicBezTo>
                    <a:pt x="9232288" y="302785"/>
                    <a:pt x="9275554" y="305815"/>
                    <a:pt x="9323931" y="302628"/>
                  </a:cubicBezTo>
                  <a:cubicBezTo>
                    <a:pt x="9370084" y="299705"/>
                    <a:pt x="9419491" y="304964"/>
                    <a:pt x="9467213" y="307275"/>
                  </a:cubicBezTo>
                  <a:cubicBezTo>
                    <a:pt x="9520438" y="309874"/>
                    <a:pt x="9573661" y="312473"/>
                    <a:pt x="9626826" y="316213"/>
                  </a:cubicBezTo>
                  <a:cubicBezTo>
                    <a:pt x="9648094" y="317708"/>
                    <a:pt x="9671915" y="326588"/>
                    <a:pt x="9689696" y="324467"/>
                  </a:cubicBezTo>
                  <a:cubicBezTo>
                    <a:pt x="9747117" y="317175"/>
                    <a:pt x="9803355" y="332523"/>
                    <a:pt x="9860526" y="329986"/>
                  </a:cubicBezTo>
                  <a:cubicBezTo>
                    <a:pt x="9888572" y="328594"/>
                    <a:pt x="9919723" y="338048"/>
                    <a:pt x="9949775" y="340386"/>
                  </a:cubicBezTo>
                  <a:cubicBezTo>
                    <a:pt x="9998886" y="344296"/>
                    <a:pt x="10048092" y="346302"/>
                    <a:pt x="10097252" y="349262"/>
                  </a:cubicBezTo>
                  <a:cubicBezTo>
                    <a:pt x="10113390" y="350297"/>
                    <a:pt x="10129133" y="351886"/>
                    <a:pt x="10145261" y="353113"/>
                  </a:cubicBezTo>
                  <a:cubicBezTo>
                    <a:pt x="10159555" y="354243"/>
                    <a:pt x="10174512" y="356743"/>
                    <a:pt x="10188159" y="356124"/>
                  </a:cubicBezTo>
                  <a:cubicBezTo>
                    <a:pt x="10237589" y="353944"/>
                    <a:pt x="10286441" y="348682"/>
                    <a:pt x="10336144" y="348235"/>
                  </a:cubicBezTo>
                  <a:cubicBezTo>
                    <a:pt x="10379222" y="347822"/>
                    <a:pt x="10423443" y="353764"/>
                    <a:pt x="10466847" y="354131"/>
                  </a:cubicBezTo>
                  <a:cubicBezTo>
                    <a:pt x="10543353" y="354898"/>
                    <a:pt x="10619988" y="353190"/>
                    <a:pt x="10696514" y="353575"/>
                  </a:cubicBezTo>
                  <a:cubicBezTo>
                    <a:pt x="10713071" y="353680"/>
                    <a:pt x="10730069" y="359342"/>
                    <a:pt x="10746932" y="360606"/>
                  </a:cubicBezTo>
                  <a:cubicBezTo>
                    <a:pt x="10799731" y="364326"/>
                    <a:pt x="10852569" y="367289"/>
                    <a:pt x="10905388" y="370627"/>
                  </a:cubicBezTo>
                  <a:cubicBezTo>
                    <a:pt x="10935470" y="372396"/>
                    <a:pt x="10965963" y="373421"/>
                    <a:pt x="10995602" y="376691"/>
                  </a:cubicBezTo>
                  <a:cubicBezTo>
                    <a:pt x="11034750" y="381032"/>
                    <a:pt x="11070168" y="386324"/>
                    <a:pt x="11107647" y="373405"/>
                  </a:cubicBezTo>
                  <a:cubicBezTo>
                    <a:pt x="11165372" y="353347"/>
                    <a:pt x="11236837" y="366060"/>
                    <a:pt x="11302440" y="364156"/>
                  </a:cubicBezTo>
                  <a:cubicBezTo>
                    <a:pt x="11319394" y="363708"/>
                    <a:pt x="11336655" y="364422"/>
                    <a:pt x="11353613" y="363785"/>
                  </a:cubicBezTo>
                  <a:cubicBezTo>
                    <a:pt x="11384961" y="362566"/>
                    <a:pt x="11415955" y="360947"/>
                    <a:pt x="11447323" y="359346"/>
                  </a:cubicBezTo>
                  <a:cubicBezTo>
                    <a:pt x="11452855" y="359066"/>
                    <a:pt x="11459104" y="359200"/>
                    <a:pt x="11464292" y="358519"/>
                  </a:cubicBezTo>
                  <a:cubicBezTo>
                    <a:pt x="11512058" y="353010"/>
                    <a:pt x="11559143" y="346321"/>
                    <a:pt x="11607560" y="342370"/>
                  </a:cubicBezTo>
                  <a:cubicBezTo>
                    <a:pt x="11631218" y="340368"/>
                    <a:pt x="11657295" y="341352"/>
                    <a:pt x="11681426" y="344335"/>
                  </a:cubicBezTo>
                  <a:cubicBezTo>
                    <a:pt x="11751997" y="352993"/>
                    <a:pt x="11821986" y="358760"/>
                    <a:pt x="11893565" y="355261"/>
                  </a:cubicBezTo>
                  <a:cubicBezTo>
                    <a:pt x="11921973" y="353889"/>
                    <a:pt x="11953288" y="360300"/>
                    <a:pt x="11983290" y="363588"/>
                  </a:cubicBezTo>
                  <a:lnTo>
                    <a:pt x="12192000" y="388018"/>
                  </a:lnTo>
                  <a:lnTo>
                    <a:pt x="12192000" y="577115"/>
                  </a:lnTo>
                  <a:lnTo>
                    <a:pt x="12157329" y="588862"/>
                  </a:lnTo>
                  <a:cubicBezTo>
                    <a:pt x="12118393" y="608572"/>
                    <a:pt x="12109715" y="605637"/>
                    <a:pt x="12066948" y="586034"/>
                  </a:cubicBezTo>
                  <a:cubicBezTo>
                    <a:pt x="12016991" y="563193"/>
                    <a:pt x="11965119" y="541779"/>
                    <a:pt x="11911344" y="521599"/>
                  </a:cubicBezTo>
                  <a:cubicBezTo>
                    <a:pt x="11894383" y="515178"/>
                    <a:pt x="11869417" y="514060"/>
                    <a:pt x="11847823" y="511785"/>
                  </a:cubicBezTo>
                  <a:cubicBezTo>
                    <a:pt x="11811233" y="507768"/>
                    <a:pt x="11773630" y="501982"/>
                    <a:pt x="11737547" y="502380"/>
                  </a:cubicBezTo>
                  <a:cubicBezTo>
                    <a:pt x="11702930" y="502855"/>
                    <a:pt x="11668388" y="508866"/>
                    <a:pt x="11636052" y="514993"/>
                  </a:cubicBezTo>
                  <a:cubicBezTo>
                    <a:pt x="11545722" y="532199"/>
                    <a:pt x="11462455" y="555118"/>
                    <a:pt x="11394706" y="590867"/>
                  </a:cubicBezTo>
                  <a:cubicBezTo>
                    <a:pt x="11385999" y="595562"/>
                    <a:pt x="11369016" y="596581"/>
                    <a:pt x="11354978" y="597561"/>
                  </a:cubicBezTo>
                  <a:cubicBezTo>
                    <a:pt x="11332076" y="599224"/>
                    <a:pt x="11308448" y="600655"/>
                    <a:pt x="11285306" y="599825"/>
                  </a:cubicBezTo>
                  <a:cubicBezTo>
                    <a:pt x="11172906" y="595841"/>
                    <a:pt x="11083430" y="617861"/>
                    <a:pt x="11008528" y="656670"/>
                  </a:cubicBezTo>
                  <a:cubicBezTo>
                    <a:pt x="10986971" y="667750"/>
                    <a:pt x="10970753" y="668236"/>
                    <a:pt x="10948735" y="652964"/>
                  </a:cubicBezTo>
                  <a:cubicBezTo>
                    <a:pt x="10923173" y="635218"/>
                    <a:pt x="10885031" y="639705"/>
                    <a:pt x="10850698" y="641721"/>
                  </a:cubicBezTo>
                  <a:cubicBezTo>
                    <a:pt x="10815269" y="643680"/>
                    <a:pt x="10779458" y="645811"/>
                    <a:pt x="10744026" y="647769"/>
                  </a:cubicBezTo>
                  <a:cubicBezTo>
                    <a:pt x="10717832" y="649066"/>
                    <a:pt x="10692021" y="650003"/>
                    <a:pt x="10666160" y="651891"/>
                  </a:cubicBezTo>
                  <a:cubicBezTo>
                    <a:pt x="10585627" y="657783"/>
                    <a:pt x="10513854" y="650969"/>
                    <a:pt x="10450521" y="616552"/>
                  </a:cubicBezTo>
                  <a:cubicBezTo>
                    <a:pt x="10402221" y="590175"/>
                    <a:pt x="10339099" y="579806"/>
                    <a:pt x="10271192" y="583498"/>
                  </a:cubicBezTo>
                  <a:cubicBezTo>
                    <a:pt x="10262701" y="584006"/>
                    <a:pt x="10251859" y="587254"/>
                    <a:pt x="10246067" y="585423"/>
                  </a:cubicBezTo>
                  <a:cubicBezTo>
                    <a:pt x="10158786" y="558528"/>
                    <a:pt x="10086634" y="594049"/>
                    <a:pt x="10005027" y="592252"/>
                  </a:cubicBezTo>
                  <a:cubicBezTo>
                    <a:pt x="9969004" y="591507"/>
                    <a:pt x="9931565" y="603664"/>
                    <a:pt x="9898681" y="613195"/>
                  </a:cubicBezTo>
                  <a:cubicBezTo>
                    <a:pt x="9853463" y="626281"/>
                    <a:pt x="9813049" y="639042"/>
                    <a:pt x="9753225" y="629038"/>
                  </a:cubicBezTo>
                  <a:cubicBezTo>
                    <a:pt x="9693404" y="618845"/>
                    <a:pt x="9637675" y="628898"/>
                    <a:pt x="9591376" y="648601"/>
                  </a:cubicBezTo>
                  <a:cubicBezTo>
                    <a:pt x="9556001" y="663537"/>
                    <a:pt x="9518120" y="663077"/>
                    <a:pt x="9472860" y="655936"/>
                  </a:cubicBezTo>
                  <a:cubicBezTo>
                    <a:pt x="9416283" y="647056"/>
                    <a:pt x="9357217" y="643578"/>
                    <a:pt x="9299788" y="636945"/>
                  </a:cubicBezTo>
                  <a:cubicBezTo>
                    <a:pt x="9287347" y="635531"/>
                    <a:pt x="9271710" y="632039"/>
                    <a:pt x="9264605" y="627087"/>
                  </a:cubicBezTo>
                  <a:cubicBezTo>
                    <a:pt x="9177661" y="565680"/>
                    <a:pt x="9051076" y="558473"/>
                    <a:pt x="8926435" y="549269"/>
                  </a:cubicBezTo>
                  <a:cubicBezTo>
                    <a:pt x="8850925" y="543595"/>
                    <a:pt x="8774954" y="539613"/>
                    <a:pt x="8698934" y="536583"/>
                  </a:cubicBezTo>
                  <a:cubicBezTo>
                    <a:pt x="8673232" y="535428"/>
                    <a:pt x="8645916" y="537050"/>
                    <a:pt x="8622862" y="541563"/>
                  </a:cubicBezTo>
                  <a:cubicBezTo>
                    <a:pt x="8574890" y="551069"/>
                    <a:pt x="8530403" y="564380"/>
                    <a:pt x="8482784" y="574094"/>
                  </a:cubicBezTo>
                  <a:cubicBezTo>
                    <a:pt x="8464923" y="577929"/>
                    <a:pt x="8442157" y="576927"/>
                    <a:pt x="8421565" y="576610"/>
                  </a:cubicBezTo>
                  <a:cubicBezTo>
                    <a:pt x="8385152" y="576229"/>
                    <a:pt x="8345023" y="569546"/>
                    <a:pt x="8313469" y="574762"/>
                  </a:cubicBezTo>
                  <a:cubicBezTo>
                    <a:pt x="8231431" y="588203"/>
                    <a:pt x="8155671" y="580227"/>
                    <a:pt x="8079520" y="558685"/>
                  </a:cubicBezTo>
                  <a:cubicBezTo>
                    <a:pt x="7972906" y="528487"/>
                    <a:pt x="7870782" y="525043"/>
                    <a:pt x="7773327" y="558854"/>
                  </a:cubicBezTo>
                  <a:cubicBezTo>
                    <a:pt x="7729470" y="574107"/>
                    <a:pt x="7688069" y="563543"/>
                    <a:pt x="7652477" y="547561"/>
                  </a:cubicBezTo>
                  <a:cubicBezTo>
                    <a:pt x="7611494" y="529005"/>
                    <a:pt x="7570974" y="522685"/>
                    <a:pt x="7522274" y="532150"/>
                  </a:cubicBezTo>
                  <a:cubicBezTo>
                    <a:pt x="7511488" y="534257"/>
                    <a:pt x="7496511" y="532136"/>
                    <a:pt x="7484080" y="530532"/>
                  </a:cubicBezTo>
                  <a:cubicBezTo>
                    <a:pt x="7413133" y="522044"/>
                    <a:pt x="7341987" y="510303"/>
                    <a:pt x="7282277" y="540177"/>
                  </a:cubicBezTo>
                  <a:cubicBezTo>
                    <a:pt x="7270558" y="546051"/>
                    <a:pt x="7251336" y="547713"/>
                    <a:pt x="7235690" y="551282"/>
                  </a:cubicBezTo>
                  <a:cubicBezTo>
                    <a:pt x="7170161" y="565782"/>
                    <a:pt x="7172820" y="564203"/>
                    <a:pt x="7116339" y="539494"/>
                  </a:cubicBezTo>
                  <a:cubicBezTo>
                    <a:pt x="7086841" y="526502"/>
                    <a:pt x="7045980" y="512724"/>
                    <a:pt x="7011067" y="511848"/>
                  </a:cubicBezTo>
                  <a:cubicBezTo>
                    <a:pt x="6800473" y="506533"/>
                    <a:pt x="6601893" y="468653"/>
                    <a:pt x="6403234" y="432296"/>
                  </a:cubicBezTo>
                  <a:cubicBezTo>
                    <a:pt x="6280760" y="409851"/>
                    <a:pt x="6160432" y="402592"/>
                    <a:pt x="6036273" y="412301"/>
                  </a:cubicBezTo>
                  <a:cubicBezTo>
                    <a:pt x="5946471" y="419425"/>
                    <a:pt x="5863077" y="395593"/>
                    <a:pt x="5780467" y="377910"/>
                  </a:cubicBezTo>
                  <a:cubicBezTo>
                    <a:pt x="5763357" y="374343"/>
                    <a:pt x="5747757" y="363033"/>
                    <a:pt x="5739051" y="353609"/>
                  </a:cubicBezTo>
                  <a:cubicBezTo>
                    <a:pt x="5707675" y="320294"/>
                    <a:pt x="5653252" y="312483"/>
                    <a:pt x="5583566" y="321995"/>
                  </a:cubicBezTo>
                  <a:cubicBezTo>
                    <a:pt x="5528347" y="329404"/>
                    <a:pt x="5477716" y="340486"/>
                    <a:pt x="5432030" y="362512"/>
                  </a:cubicBezTo>
                  <a:cubicBezTo>
                    <a:pt x="5378421" y="388318"/>
                    <a:pt x="5322767" y="418026"/>
                    <a:pt x="5241398" y="425781"/>
                  </a:cubicBezTo>
                  <a:cubicBezTo>
                    <a:pt x="5206262" y="429089"/>
                    <a:pt x="5176131" y="428273"/>
                    <a:pt x="5139710" y="421022"/>
                  </a:cubicBezTo>
                  <a:cubicBezTo>
                    <a:pt x="5069048" y="407018"/>
                    <a:pt x="4997864" y="396037"/>
                    <a:pt x="4929402" y="424310"/>
                  </a:cubicBezTo>
                  <a:cubicBezTo>
                    <a:pt x="4891785" y="439890"/>
                    <a:pt x="4841650" y="448519"/>
                    <a:pt x="4782793" y="441046"/>
                  </a:cubicBezTo>
                  <a:cubicBezTo>
                    <a:pt x="4709316" y="431663"/>
                    <a:pt x="4641426" y="442031"/>
                    <a:pt x="4577594" y="459290"/>
                  </a:cubicBezTo>
                  <a:cubicBezTo>
                    <a:pt x="4554816" y="465538"/>
                    <a:pt x="4527069" y="468279"/>
                    <a:pt x="4500826" y="470529"/>
                  </a:cubicBezTo>
                  <a:cubicBezTo>
                    <a:pt x="4440199" y="475746"/>
                    <a:pt x="4379252" y="479993"/>
                    <a:pt x="4317973" y="483649"/>
                  </a:cubicBezTo>
                  <a:cubicBezTo>
                    <a:pt x="4267762" y="486741"/>
                    <a:pt x="4217264" y="488292"/>
                    <a:pt x="4166722" y="490602"/>
                  </a:cubicBezTo>
                  <a:cubicBezTo>
                    <a:pt x="4111394" y="493045"/>
                    <a:pt x="4067073" y="503124"/>
                    <a:pt x="4042814" y="530660"/>
                  </a:cubicBezTo>
                  <a:cubicBezTo>
                    <a:pt x="4034996" y="539407"/>
                    <a:pt x="4017001" y="545715"/>
                    <a:pt x="4002653" y="552594"/>
                  </a:cubicBezTo>
                  <a:cubicBezTo>
                    <a:pt x="3992459" y="557592"/>
                    <a:pt x="3979023" y="561086"/>
                    <a:pt x="3969549" y="566312"/>
                  </a:cubicBezTo>
                  <a:cubicBezTo>
                    <a:pt x="3919896" y="593854"/>
                    <a:pt x="3870968" y="621622"/>
                    <a:pt x="3821685" y="649183"/>
                  </a:cubicBezTo>
                  <a:cubicBezTo>
                    <a:pt x="3816761" y="651788"/>
                    <a:pt x="3811445" y="654943"/>
                    <a:pt x="3805138" y="655947"/>
                  </a:cubicBezTo>
                  <a:cubicBezTo>
                    <a:pt x="3739817" y="666451"/>
                    <a:pt x="3673801" y="676154"/>
                    <a:pt x="3609177" y="687459"/>
                  </a:cubicBezTo>
                  <a:cubicBezTo>
                    <a:pt x="3584288" y="691878"/>
                    <a:pt x="3558597" y="697589"/>
                    <a:pt x="3539727" y="706521"/>
                  </a:cubicBezTo>
                  <a:cubicBezTo>
                    <a:pt x="3496714" y="726780"/>
                    <a:pt x="3457268" y="749132"/>
                    <a:pt x="3396572" y="755681"/>
                  </a:cubicBezTo>
                  <a:cubicBezTo>
                    <a:pt x="3378807" y="757611"/>
                    <a:pt x="3357809" y="758036"/>
                    <a:pt x="3341054" y="754679"/>
                  </a:cubicBezTo>
                  <a:cubicBezTo>
                    <a:pt x="3272962" y="740809"/>
                    <a:pt x="3206471" y="724541"/>
                    <a:pt x="3138775" y="710120"/>
                  </a:cubicBezTo>
                  <a:cubicBezTo>
                    <a:pt x="3095820" y="701191"/>
                    <a:pt x="3056969" y="691141"/>
                    <a:pt x="3037283" y="666453"/>
                  </a:cubicBezTo>
                  <a:cubicBezTo>
                    <a:pt x="3031764" y="659487"/>
                    <a:pt x="3015626" y="651391"/>
                    <a:pt x="3002117" y="649347"/>
                  </a:cubicBezTo>
                  <a:cubicBezTo>
                    <a:pt x="2915220" y="636209"/>
                    <a:pt x="2829194" y="627503"/>
                    <a:pt x="2747294" y="652400"/>
                  </a:cubicBezTo>
                  <a:cubicBezTo>
                    <a:pt x="2730084" y="657794"/>
                    <a:pt x="2698519" y="656140"/>
                    <a:pt x="2676273" y="652304"/>
                  </a:cubicBezTo>
                  <a:cubicBezTo>
                    <a:pt x="2590546" y="637890"/>
                    <a:pt x="2508883" y="630176"/>
                    <a:pt x="2432360" y="657836"/>
                  </a:cubicBezTo>
                  <a:cubicBezTo>
                    <a:pt x="2423352" y="661179"/>
                    <a:pt x="2395274" y="656272"/>
                    <a:pt x="2382311" y="650824"/>
                  </a:cubicBezTo>
                  <a:cubicBezTo>
                    <a:pt x="2257393" y="597728"/>
                    <a:pt x="2187724" y="592930"/>
                    <a:pt x="2055134" y="630053"/>
                  </a:cubicBezTo>
                  <a:cubicBezTo>
                    <a:pt x="2046542" y="632464"/>
                    <a:pt x="2035364" y="635121"/>
                    <a:pt x="2031829" y="639324"/>
                  </a:cubicBezTo>
                  <a:cubicBezTo>
                    <a:pt x="2007977" y="666120"/>
                    <a:pt x="1960229" y="664380"/>
                    <a:pt x="1912764" y="664183"/>
                  </a:cubicBezTo>
                  <a:cubicBezTo>
                    <a:pt x="1860521" y="663924"/>
                    <a:pt x="1808236" y="664426"/>
                    <a:pt x="1755637" y="663960"/>
                  </a:cubicBezTo>
                  <a:cubicBezTo>
                    <a:pt x="1746439" y="663859"/>
                    <a:pt x="1736243" y="661799"/>
                    <a:pt x="1727159" y="659605"/>
                  </a:cubicBezTo>
                  <a:cubicBezTo>
                    <a:pt x="1692256" y="651480"/>
                    <a:pt x="1658604" y="640559"/>
                    <a:pt x="1622470" y="634850"/>
                  </a:cubicBezTo>
                  <a:cubicBezTo>
                    <a:pt x="1544362" y="622552"/>
                    <a:pt x="1469248" y="602210"/>
                    <a:pt x="1385955" y="604522"/>
                  </a:cubicBezTo>
                  <a:cubicBezTo>
                    <a:pt x="1371585" y="604913"/>
                    <a:pt x="1355357" y="598530"/>
                    <a:pt x="1340055" y="595629"/>
                  </a:cubicBezTo>
                  <a:cubicBezTo>
                    <a:pt x="1312351" y="590552"/>
                    <a:pt x="1285460" y="583993"/>
                    <a:pt x="1257271" y="581180"/>
                  </a:cubicBezTo>
                  <a:cubicBezTo>
                    <a:pt x="1182583" y="573830"/>
                    <a:pt x="1107142" y="566824"/>
                    <a:pt x="1031914" y="562692"/>
                  </a:cubicBezTo>
                  <a:cubicBezTo>
                    <a:pt x="995593" y="560597"/>
                    <a:pt x="958880" y="565923"/>
                    <a:pt x="922031" y="566853"/>
                  </a:cubicBezTo>
                  <a:cubicBezTo>
                    <a:pt x="905446" y="567320"/>
                    <a:pt x="878533" y="568199"/>
                    <a:pt x="873250" y="563724"/>
                  </a:cubicBezTo>
                  <a:cubicBezTo>
                    <a:pt x="832343" y="529722"/>
                    <a:pt x="772202" y="532674"/>
                    <a:pt x="711627" y="529880"/>
                  </a:cubicBezTo>
                  <a:cubicBezTo>
                    <a:pt x="577999" y="523641"/>
                    <a:pt x="447408" y="543696"/>
                    <a:pt x="311112" y="525106"/>
                  </a:cubicBezTo>
                  <a:cubicBezTo>
                    <a:pt x="271645" y="519795"/>
                    <a:pt x="226936" y="530235"/>
                    <a:pt x="184145" y="532188"/>
                  </a:cubicBezTo>
                  <a:cubicBezTo>
                    <a:pt x="162015" y="533128"/>
                    <a:pt x="137665" y="534333"/>
                    <a:pt x="116886" y="530572"/>
                  </a:cubicBezTo>
                  <a:cubicBezTo>
                    <a:pt x="84810" y="524693"/>
                    <a:pt x="54011" y="515448"/>
                    <a:pt x="23941" y="506433"/>
                  </a:cubicBezTo>
                  <a:lnTo>
                    <a:pt x="0" y="502149"/>
                  </a:lnTo>
                  <a:close/>
                </a:path>
              </a:pathLst>
            </a:custGeom>
            <a:solidFill>
              <a:srgbClr val="FFFFFF"/>
            </a:solidFill>
            <a:ln w="12700" cap="flat" cmpd="sng" algn="ctr">
              <a:noFill/>
              <a:prstDash val="solid"/>
              <a:miter lim="800000"/>
            </a:ln>
            <a:effectLst>
              <a:outerShdw blurRad="381000" dist="152400" dir="5400000" algn="t" rotWithShape="0">
                <a:prstClr val="black">
                  <a:alpha val="1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52" name="Freeform: Shape 45">
              <a:extLst>
                <a:ext uri="{FF2B5EF4-FFF2-40B4-BE49-F238E27FC236}">
                  <a16:creationId xmlns:a16="http://schemas.microsoft.com/office/drawing/2014/main" id="{7B58B526-A432-4EB5-AA70-2BB897257AC6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2959818"/>
              <a:ext cx="12192000" cy="757168"/>
            </a:xfrm>
            <a:custGeom>
              <a:avLst/>
              <a:gdLst>
                <a:gd name="connsiteX0" fmla="*/ 0 w 12192000"/>
                <a:gd name="connsiteY0" fmla="*/ 0 h 757168"/>
                <a:gd name="connsiteX1" fmla="*/ 41653 w 12192000"/>
                <a:gd name="connsiteY1" fmla="*/ 6945 h 757168"/>
                <a:gd name="connsiteX2" fmla="*/ 81317 w 12192000"/>
                <a:gd name="connsiteY2" fmla="*/ 15509 h 757168"/>
                <a:gd name="connsiteX3" fmla="*/ 114150 w 12192000"/>
                <a:gd name="connsiteY3" fmla="*/ 28105 h 757168"/>
                <a:gd name="connsiteX4" fmla="*/ 214865 w 12192000"/>
                <a:gd name="connsiteY4" fmla="*/ 58374 h 757168"/>
                <a:gd name="connsiteX5" fmla="*/ 299237 w 12192000"/>
                <a:gd name="connsiteY5" fmla="*/ 63560 h 757168"/>
                <a:gd name="connsiteX6" fmla="*/ 415570 w 12192000"/>
                <a:gd name="connsiteY6" fmla="*/ 83774 h 757168"/>
                <a:gd name="connsiteX7" fmla="*/ 633210 w 12192000"/>
                <a:gd name="connsiteY7" fmla="*/ 109108 h 757168"/>
                <a:gd name="connsiteX8" fmla="*/ 677567 w 12192000"/>
                <a:gd name="connsiteY8" fmla="*/ 119446 h 757168"/>
                <a:gd name="connsiteX9" fmla="*/ 946429 w 12192000"/>
                <a:gd name="connsiteY9" fmla="*/ 171502 h 757168"/>
                <a:gd name="connsiteX10" fmla="*/ 1163367 w 12192000"/>
                <a:gd name="connsiteY10" fmla="*/ 182106 h 757168"/>
                <a:gd name="connsiteX11" fmla="*/ 1180337 w 12192000"/>
                <a:gd name="connsiteY11" fmla="*/ 181279 h 757168"/>
                <a:gd name="connsiteX12" fmla="*/ 1263939 w 12192000"/>
                <a:gd name="connsiteY12" fmla="*/ 173070 h 757168"/>
                <a:gd name="connsiteX13" fmla="*/ 1392213 w 12192000"/>
                <a:gd name="connsiteY13" fmla="*/ 183225 h 757168"/>
                <a:gd name="connsiteX14" fmla="*/ 1479752 w 12192000"/>
                <a:gd name="connsiteY14" fmla="*/ 205174 h 757168"/>
                <a:gd name="connsiteX15" fmla="*/ 1589813 w 12192000"/>
                <a:gd name="connsiteY15" fmla="*/ 211706 h 757168"/>
                <a:gd name="connsiteX16" fmla="*/ 1716264 w 12192000"/>
                <a:gd name="connsiteY16" fmla="*/ 207459 h 757168"/>
                <a:gd name="connsiteX17" fmla="*/ 1772900 w 12192000"/>
                <a:gd name="connsiteY17" fmla="*/ 208137 h 757168"/>
                <a:gd name="connsiteX18" fmla="*/ 1929319 w 12192000"/>
                <a:gd name="connsiteY18" fmla="*/ 193822 h 757168"/>
                <a:gd name="connsiteX19" fmla="*/ 2021514 w 12192000"/>
                <a:gd name="connsiteY19" fmla="*/ 204186 h 757168"/>
                <a:gd name="connsiteX20" fmla="*/ 2111753 w 12192000"/>
                <a:gd name="connsiteY20" fmla="*/ 223797 h 757168"/>
                <a:gd name="connsiteX21" fmla="*/ 2169356 w 12192000"/>
                <a:gd name="connsiteY21" fmla="*/ 241125 h 757168"/>
                <a:gd name="connsiteX22" fmla="*/ 2286638 w 12192000"/>
                <a:gd name="connsiteY22" fmla="*/ 257382 h 757168"/>
                <a:gd name="connsiteX23" fmla="*/ 2308368 w 12192000"/>
                <a:gd name="connsiteY23" fmla="*/ 256995 h 757168"/>
                <a:gd name="connsiteX24" fmla="*/ 2660621 w 12192000"/>
                <a:gd name="connsiteY24" fmla="*/ 262863 h 757168"/>
                <a:gd name="connsiteX25" fmla="*/ 2801134 w 12192000"/>
                <a:gd name="connsiteY25" fmla="*/ 250006 h 757168"/>
                <a:gd name="connsiteX26" fmla="*/ 2830994 w 12192000"/>
                <a:gd name="connsiteY26" fmla="*/ 249091 h 757168"/>
                <a:gd name="connsiteX27" fmla="*/ 3129084 w 12192000"/>
                <a:gd name="connsiteY27" fmla="*/ 242009 h 757168"/>
                <a:gd name="connsiteX28" fmla="*/ 3162162 w 12192000"/>
                <a:gd name="connsiteY28" fmla="*/ 242789 h 757168"/>
                <a:gd name="connsiteX29" fmla="*/ 3254072 w 12192000"/>
                <a:gd name="connsiteY29" fmla="*/ 251612 h 757168"/>
                <a:gd name="connsiteX30" fmla="*/ 3473491 w 12192000"/>
                <a:gd name="connsiteY30" fmla="*/ 221903 h 757168"/>
                <a:gd name="connsiteX31" fmla="*/ 3691860 w 12192000"/>
                <a:gd name="connsiteY31" fmla="*/ 219228 h 757168"/>
                <a:gd name="connsiteX32" fmla="*/ 3811494 w 12192000"/>
                <a:gd name="connsiteY32" fmla="*/ 225691 h 757168"/>
                <a:gd name="connsiteX33" fmla="*/ 3897533 w 12192000"/>
                <a:gd name="connsiteY33" fmla="*/ 220087 h 757168"/>
                <a:gd name="connsiteX34" fmla="*/ 4109430 w 12192000"/>
                <a:gd name="connsiteY34" fmla="*/ 200477 h 757168"/>
                <a:gd name="connsiteX35" fmla="*/ 4208772 w 12192000"/>
                <a:gd name="connsiteY35" fmla="*/ 200914 h 757168"/>
                <a:gd name="connsiteX36" fmla="*/ 4314641 w 12192000"/>
                <a:gd name="connsiteY36" fmla="*/ 196159 h 757168"/>
                <a:gd name="connsiteX37" fmla="*/ 4577622 w 12192000"/>
                <a:gd name="connsiteY37" fmla="*/ 163774 h 757168"/>
                <a:gd name="connsiteX38" fmla="*/ 4790345 w 12192000"/>
                <a:gd name="connsiteY38" fmla="*/ 177592 h 757168"/>
                <a:gd name="connsiteX39" fmla="*/ 4926164 w 12192000"/>
                <a:gd name="connsiteY39" fmla="*/ 184139 h 757168"/>
                <a:gd name="connsiteX40" fmla="*/ 5088812 w 12192000"/>
                <a:gd name="connsiteY40" fmla="*/ 177401 h 757168"/>
                <a:gd name="connsiteX41" fmla="*/ 5222466 w 12192000"/>
                <a:gd name="connsiteY41" fmla="*/ 162082 h 757168"/>
                <a:gd name="connsiteX42" fmla="*/ 5406528 w 12192000"/>
                <a:gd name="connsiteY42" fmla="*/ 153987 h 757168"/>
                <a:gd name="connsiteX43" fmla="*/ 5590716 w 12192000"/>
                <a:gd name="connsiteY43" fmla="*/ 129490 h 757168"/>
                <a:gd name="connsiteX44" fmla="*/ 5719429 w 12192000"/>
                <a:gd name="connsiteY44" fmla="*/ 110099 h 757168"/>
                <a:gd name="connsiteX45" fmla="*/ 5897895 w 12192000"/>
                <a:gd name="connsiteY45" fmla="*/ 96368 h 757168"/>
                <a:gd name="connsiteX46" fmla="*/ 6169957 w 12192000"/>
                <a:gd name="connsiteY46" fmla="*/ 94411 h 757168"/>
                <a:gd name="connsiteX47" fmla="*/ 6294827 w 12192000"/>
                <a:gd name="connsiteY47" fmla="*/ 99236 h 757168"/>
                <a:gd name="connsiteX48" fmla="*/ 6494261 w 12192000"/>
                <a:gd name="connsiteY48" fmla="*/ 71724 h 757168"/>
                <a:gd name="connsiteX49" fmla="*/ 6579627 w 12192000"/>
                <a:gd name="connsiteY49" fmla="*/ 57883 h 757168"/>
                <a:gd name="connsiteX50" fmla="*/ 6654800 w 12192000"/>
                <a:gd name="connsiteY50" fmla="*/ 77086 h 757168"/>
                <a:gd name="connsiteX51" fmla="*/ 6703059 w 12192000"/>
                <a:gd name="connsiteY51" fmla="*/ 97166 h 757168"/>
                <a:gd name="connsiteX52" fmla="*/ 6859445 w 12192000"/>
                <a:gd name="connsiteY52" fmla="*/ 90481 h 757168"/>
                <a:gd name="connsiteX53" fmla="*/ 7025414 w 12192000"/>
                <a:gd name="connsiteY53" fmla="*/ 83536 h 757168"/>
                <a:gd name="connsiteX54" fmla="*/ 7144137 w 12192000"/>
                <a:gd name="connsiteY54" fmla="*/ 79264 h 757168"/>
                <a:gd name="connsiteX55" fmla="*/ 7291235 w 12192000"/>
                <a:gd name="connsiteY55" fmla="*/ 95367 h 757168"/>
                <a:gd name="connsiteX56" fmla="*/ 7407395 w 12192000"/>
                <a:gd name="connsiteY56" fmla="*/ 104888 h 757168"/>
                <a:gd name="connsiteX57" fmla="*/ 7500837 w 12192000"/>
                <a:gd name="connsiteY57" fmla="*/ 119515 h 757168"/>
                <a:gd name="connsiteX58" fmla="*/ 7533567 w 12192000"/>
                <a:gd name="connsiteY58" fmla="*/ 126955 h 757168"/>
                <a:gd name="connsiteX59" fmla="*/ 7792910 w 12192000"/>
                <a:gd name="connsiteY59" fmla="*/ 185188 h 757168"/>
                <a:gd name="connsiteX60" fmla="*/ 8070699 w 12192000"/>
                <a:gd name="connsiteY60" fmla="*/ 235423 h 757168"/>
                <a:gd name="connsiteX61" fmla="*/ 8253177 w 12192000"/>
                <a:gd name="connsiteY61" fmla="*/ 222473 h 757168"/>
                <a:gd name="connsiteX62" fmla="*/ 8320683 w 12192000"/>
                <a:gd name="connsiteY62" fmla="*/ 226393 h 757168"/>
                <a:gd name="connsiteX63" fmla="*/ 8631438 w 12192000"/>
                <a:gd name="connsiteY63" fmla="*/ 237528 h 757168"/>
                <a:gd name="connsiteX64" fmla="*/ 8686410 w 12192000"/>
                <a:gd name="connsiteY64" fmla="*/ 234877 h 757168"/>
                <a:gd name="connsiteX65" fmla="*/ 8980658 w 12192000"/>
                <a:gd name="connsiteY65" fmla="*/ 273001 h 757168"/>
                <a:gd name="connsiteX66" fmla="*/ 9087625 w 12192000"/>
                <a:gd name="connsiteY66" fmla="*/ 282423 h 757168"/>
                <a:gd name="connsiteX67" fmla="*/ 9186017 w 12192000"/>
                <a:gd name="connsiteY67" fmla="*/ 293875 h 757168"/>
                <a:gd name="connsiteX68" fmla="*/ 9323931 w 12192000"/>
                <a:gd name="connsiteY68" fmla="*/ 302628 h 757168"/>
                <a:gd name="connsiteX69" fmla="*/ 9467213 w 12192000"/>
                <a:gd name="connsiteY69" fmla="*/ 307275 h 757168"/>
                <a:gd name="connsiteX70" fmla="*/ 9626826 w 12192000"/>
                <a:gd name="connsiteY70" fmla="*/ 316213 h 757168"/>
                <a:gd name="connsiteX71" fmla="*/ 9689696 w 12192000"/>
                <a:gd name="connsiteY71" fmla="*/ 324467 h 757168"/>
                <a:gd name="connsiteX72" fmla="*/ 9860526 w 12192000"/>
                <a:gd name="connsiteY72" fmla="*/ 329986 h 757168"/>
                <a:gd name="connsiteX73" fmla="*/ 9949775 w 12192000"/>
                <a:gd name="connsiteY73" fmla="*/ 340386 h 757168"/>
                <a:gd name="connsiteX74" fmla="*/ 10097252 w 12192000"/>
                <a:gd name="connsiteY74" fmla="*/ 349262 h 757168"/>
                <a:gd name="connsiteX75" fmla="*/ 10145261 w 12192000"/>
                <a:gd name="connsiteY75" fmla="*/ 353113 h 757168"/>
                <a:gd name="connsiteX76" fmla="*/ 10188159 w 12192000"/>
                <a:gd name="connsiteY76" fmla="*/ 356124 h 757168"/>
                <a:gd name="connsiteX77" fmla="*/ 10336144 w 12192000"/>
                <a:gd name="connsiteY77" fmla="*/ 348235 h 757168"/>
                <a:gd name="connsiteX78" fmla="*/ 10466847 w 12192000"/>
                <a:gd name="connsiteY78" fmla="*/ 354131 h 757168"/>
                <a:gd name="connsiteX79" fmla="*/ 10696514 w 12192000"/>
                <a:gd name="connsiteY79" fmla="*/ 353575 h 757168"/>
                <a:gd name="connsiteX80" fmla="*/ 10746932 w 12192000"/>
                <a:gd name="connsiteY80" fmla="*/ 360606 h 757168"/>
                <a:gd name="connsiteX81" fmla="*/ 10905388 w 12192000"/>
                <a:gd name="connsiteY81" fmla="*/ 370627 h 757168"/>
                <a:gd name="connsiteX82" fmla="*/ 10995602 w 12192000"/>
                <a:gd name="connsiteY82" fmla="*/ 376691 h 757168"/>
                <a:gd name="connsiteX83" fmla="*/ 11107647 w 12192000"/>
                <a:gd name="connsiteY83" fmla="*/ 373405 h 757168"/>
                <a:gd name="connsiteX84" fmla="*/ 11302440 w 12192000"/>
                <a:gd name="connsiteY84" fmla="*/ 364156 h 757168"/>
                <a:gd name="connsiteX85" fmla="*/ 11353613 w 12192000"/>
                <a:gd name="connsiteY85" fmla="*/ 363785 h 757168"/>
                <a:gd name="connsiteX86" fmla="*/ 11447323 w 12192000"/>
                <a:gd name="connsiteY86" fmla="*/ 359346 h 757168"/>
                <a:gd name="connsiteX87" fmla="*/ 11464292 w 12192000"/>
                <a:gd name="connsiteY87" fmla="*/ 358519 h 757168"/>
                <a:gd name="connsiteX88" fmla="*/ 11607560 w 12192000"/>
                <a:gd name="connsiteY88" fmla="*/ 342370 h 757168"/>
                <a:gd name="connsiteX89" fmla="*/ 11681426 w 12192000"/>
                <a:gd name="connsiteY89" fmla="*/ 344335 h 757168"/>
                <a:gd name="connsiteX90" fmla="*/ 11893565 w 12192000"/>
                <a:gd name="connsiteY90" fmla="*/ 355261 h 757168"/>
                <a:gd name="connsiteX91" fmla="*/ 11983290 w 12192000"/>
                <a:gd name="connsiteY91" fmla="*/ 363588 h 757168"/>
                <a:gd name="connsiteX92" fmla="*/ 12192000 w 12192000"/>
                <a:gd name="connsiteY92" fmla="*/ 388018 h 757168"/>
                <a:gd name="connsiteX93" fmla="*/ 12192000 w 12192000"/>
                <a:gd name="connsiteY93" fmla="*/ 577115 h 757168"/>
                <a:gd name="connsiteX94" fmla="*/ 12157329 w 12192000"/>
                <a:gd name="connsiteY94" fmla="*/ 588862 h 757168"/>
                <a:gd name="connsiteX95" fmla="*/ 12066948 w 12192000"/>
                <a:gd name="connsiteY95" fmla="*/ 586034 h 757168"/>
                <a:gd name="connsiteX96" fmla="*/ 11911344 w 12192000"/>
                <a:gd name="connsiteY96" fmla="*/ 521599 h 757168"/>
                <a:gd name="connsiteX97" fmla="*/ 11847823 w 12192000"/>
                <a:gd name="connsiteY97" fmla="*/ 511785 h 757168"/>
                <a:gd name="connsiteX98" fmla="*/ 11737547 w 12192000"/>
                <a:gd name="connsiteY98" fmla="*/ 502380 h 757168"/>
                <a:gd name="connsiteX99" fmla="*/ 11636052 w 12192000"/>
                <a:gd name="connsiteY99" fmla="*/ 514993 h 757168"/>
                <a:gd name="connsiteX100" fmla="*/ 11394706 w 12192000"/>
                <a:gd name="connsiteY100" fmla="*/ 590867 h 757168"/>
                <a:gd name="connsiteX101" fmla="*/ 11354978 w 12192000"/>
                <a:gd name="connsiteY101" fmla="*/ 597561 h 757168"/>
                <a:gd name="connsiteX102" fmla="*/ 11285306 w 12192000"/>
                <a:gd name="connsiteY102" fmla="*/ 599825 h 757168"/>
                <a:gd name="connsiteX103" fmla="*/ 11008528 w 12192000"/>
                <a:gd name="connsiteY103" fmla="*/ 656670 h 757168"/>
                <a:gd name="connsiteX104" fmla="*/ 10948735 w 12192000"/>
                <a:gd name="connsiteY104" fmla="*/ 652964 h 757168"/>
                <a:gd name="connsiteX105" fmla="*/ 10850698 w 12192000"/>
                <a:gd name="connsiteY105" fmla="*/ 641721 h 757168"/>
                <a:gd name="connsiteX106" fmla="*/ 10744026 w 12192000"/>
                <a:gd name="connsiteY106" fmla="*/ 647769 h 757168"/>
                <a:gd name="connsiteX107" fmla="*/ 10666160 w 12192000"/>
                <a:gd name="connsiteY107" fmla="*/ 651891 h 757168"/>
                <a:gd name="connsiteX108" fmla="*/ 10450521 w 12192000"/>
                <a:gd name="connsiteY108" fmla="*/ 616552 h 757168"/>
                <a:gd name="connsiteX109" fmla="*/ 10271192 w 12192000"/>
                <a:gd name="connsiteY109" fmla="*/ 583498 h 757168"/>
                <a:gd name="connsiteX110" fmla="*/ 10246067 w 12192000"/>
                <a:gd name="connsiteY110" fmla="*/ 585423 h 757168"/>
                <a:gd name="connsiteX111" fmla="*/ 10005027 w 12192000"/>
                <a:gd name="connsiteY111" fmla="*/ 592252 h 757168"/>
                <a:gd name="connsiteX112" fmla="*/ 9898681 w 12192000"/>
                <a:gd name="connsiteY112" fmla="*/ 613195 h 757168"/>
                <a:gd name="connsiteX113" fmla="*/ 9753225 w 12192000"/>
                <a:gd name="connsiteY113" fmla="*/ 629038 h 757168"/>
                <a:gd name="connsiteX114" fmla="*/ 9591376 w 12192000"/>
                <a:gd name="connsiteY114" fmla="*/ 648601 h 757168"/>
                <a:gd name="connsiteX115" fmla="*/ 9472860 w 12192000"/>
                <a:gd name="connsiteY115" fmla="*/ 655936 h 757168"/>
                <a:gd name="connsiteX116" fmla="*/ 9299788 w 12192000"/>
                <a:gd name="connsiteY116" fmla="*/ 636945 h 757168"/>
                <a:gd name="connsiteX117" fmla="*/ 9264605 w 12192000"/>
                <a:gd name="connsiteY117" fmla="*/ 627087 h 757168"/>
                <a:gd name="connsiteX118" fmla="*/ 8926435 w 12192000"/>
                <a:gd name="connsiteY118" fmla="*/ 549269 h 757168"/>
                <a:gd name="connsiteX119" fmla="*/ 8698934 w 12192000"/>
                <a:gd name="connsiteY119" fmla="*/ 536583 h 757168"/>
                <a:gd name="connsiteX120" fmla="*/ 8622862 w 12192000"/>
                <a:gd name="connsiteY120" fmla="*/ 541563 h 757168"/>
                <a:gd name="connsiteX121" fmla="*/ 8482784 w 12192000"/>
                <a:gd name="connsiteY121" fmla="*/ 574094 h 757168"/>
                <a:gd name="connsiteX122" fmla="*/ 8421565 w 12192000"/>
                <a:gd name="connsiteY122" fmla="*/ 576610 h 757168"/>
                <a:gd name="connsiteX123" fmla="*/ 8313469 w 12192000"/>
                <a:gd name="connsiteY123" fmla="*/ 574762 h 757168"/>
                <a:gd name="connsiteX124" fmla="*/ 8079520 w 12192000"/>
                <a:gd name="connsiteY124" fmla="*/ 558685 h 757168"/>
                <a:gd name="connsiteX125" fmla="*/ 7773327 w 12192000"/>
                <a:gd name="connsiteY125" fmla="*/ 558854 h 757168"/>
                <a:gd name="connsiteX126" fmla="*/ 7652477 w 12192000"/>
                <a:gd name="connsiteY126" fmla="*/ 547561 h 757168"/>
                <a:gd name="connsiteX127" fmla="*/ 7522274 w 12192000"/>
                <a:gd name="connsiteY127" fmla="*/ 532150 h 757168"/>
                <a:gd name="connsiteX128" fmla="*/ 7484080 w 12192000"/>
                <a:gd name="connsiteY128" fmla="*/ 530532 h 757168"/>
                <a:gd name="connsiteX129" fmla="*/ 7282277 w 12192000"/>
                <a:gd name="connsiteY129" fmla="*/ 540177 h 757168"/>
                <a:gd name="connsiteX130" fmla="*/ 7235690 w 12192000"/>
                <a:gd name="connsiteY130" fmla="*/ 551282 h 757168"/>
                <a:gd name="connsiteX131" fmla="*/ 7116339 w 12192000"/>
                <a:gd name="connsiteY131" fmla="*/ 539494 h 757168"/>
                <a:gd name="connsiteX132" fmla="*/ 7011067 w 12192000"/>
                <a:gd name="connsiteY132" fmla="*/ 511848 h 757168"/>
                <a:gd name="connsiteX133" fmla="*/ 6403234 w 12192000"/>
                <a:gd name="connsiteY133" fmla="*/ 432296 h 757168"/>
                <a:gd name="connsiteX134" fmla="*/ 6036273 w 12192000"/>
                <a:gd name="connsiteY134" fmla="*/ 412301 h 757168"/>
                <a:gd name="connsiteX135" fmla="*/ 5780467 w 12192000"/>
                <a:gd name="connsiteY135" fmla="*/ 377910 h 757168"/>
                <a:gd name="connsiteX136" fmla="*/ 5739051 w 12192000"/>
                <a:gd name="connsiteY136" fmla="*/ 353609 h 757168"/>
                <a:gd name="connsiteX137" fmla="*/ 5583566 w 12192000"/>
                <a:gd name="connsiteY137" fmla="*/ 321995 h 757168"/>
                <a:gd name="connsiteX138" fmla="*/ 5432030 w 12192000"/>
                <a:gd name="connsiteY138" fmla="*/ 362512 h 757168"/>
                <a:gd name="connsiteX139" fmla="*/ 5241398 w 12192000"/>
                <a:gd name="connsiteY139" fmla="*/ 425781 h 757168"/>
                <a:gd name="connsiteX140" fmla="*/ 5139710 w 12192000"/>
                <a:gd name="connsiteY140" fmla="*/ 421022 h 757168"/>
                <a:gd name="connsiteX141" fmla="*/ 4929402 w 12192000"/>
                <a:gd name="connsiteY141" fmla="*/ 424310 h 757168"/>
                <a:gd name="connsiteX142" fmla="*/ 4782793 w 12192000"/>
                <a:gd name="connsiteY142" fmla="*/ 441046 h 757168"/>
                <a:gd name="connsiteX143" fmla="*/ 4577594 w 12192000"/>
                <a:gd name="connsiteY143" fmla="*/ 459290 h 757168"/>
                <a:gd name="connsiteX144" fmla="*/ 4500826 w 12192000"/>
                <a:gd name="connsiteY144" fmla="*/ 470529 h 757168"/>
                <a:gd name="connsiteX145" fmla="*/ 4317973 w 12192000"/>
                <a:gd name="connsiteY145" fmla="*/ 483649 h 757168"/>
                <a:gd name="connsiteX146" fmla="*/ 4166722 w 12192000"/>
                <a:gd name="connsiteY146" fmla="*/ 490602 h 757168"/>
                <a:gd name="connsiteX147" fmla="*/ 4042814 w 12192000"/>
                <a:gd name="connsiteY147" fmla="*/ 530660 h 757168"/>
                <a:gd name="connsiteX148" fmla="*/ 4002653 w 12192000"/>
                <a:gd name="connsiteY148" fmla="*/ 552594 h 757168"/>
                <a:gd name="connsiteX149" fmla="*/ 3969549 w 12192000"/>
                <a:gd name="connsiteY149" fmla="*/ 566312 h 757168"/>
                <a:gd name="connsiteX150" fmla="*/ 3821685 w 12192000"/>
                <a:gd name="connsiteY150" fmla="*/ 649183 h 757168"/>
                <a:gd name="connsiteX151" fmla="*/ 3805138 w 12192000"/>
                <a:gd name="connsiteY151" fmla="*/ 655947 h 757168"/>
                <a:gd name="connsiteX152" fmla="*/ 3609177 w 12192000"/>
                <a:gd name="connsiteY152" fmla="*/ 687459 h 757168"/>
                <a:gd name="connsiteX153" fmla="*/ 3539727 w 12192000"/>
                <a:gd name="connsiteY153" fmla="*/ 706521 h 757168"/>
                <a:gd name="connsiteX154" fmla="*/ 3396572 w 12192000"/>
                <a:gd name="connsiteY154" fmla="*/ 755681 h 757168"/>
                <a:gd name="connsiteX155" fmla="*/ 3341054 w 12192000"/>
                <a:gd name="connsiteY155" fmla="*/ 754679 h 757168"/>
                <a:gd name="connsiteX156" fmla="*/ 3138775 w 12192000"/>
                <a:gd name="connsiteY156" fmla="*/ 710120 h 757168"/>
                <a:gd name="connsiteX157" fmla="*/ 3037283 w 12192000"/>
                <a:gd name="connsiteY157" fmla="*/ 666453 h 757168"/>
                <a:gd name="connsiteX158" fmla="*/ 3002117 w 12192000"/>
                <a:gd name="connsiteY158" fmla="*/ 649347 h 757168"/>
                <a:gd name="connsiteX159" fmla="*/ 2747294 w 12192000"/>
                <a:gd name="connsiteY159" fmla="*/ 652400 h 757168"/>
                <a:gd name="connsiteX160" fmla="*/ 2676273 w 12192000"/>
                <a:gd name="connsiteY160" fmla="*/ 652304 h 757168"/>
                <a:gd name="connsiteX161" fmla="*/ 2432360 w 12192000"/>
                <a:gd name="connsiteY161" fmla="*/ 657836 h 757168"/>
                <a:gd name="connsiteX162" fmla="*/ 2382311 w 12192000"/>
                <a:gd name="connsiteY162" fmla="*/ 650824 h 757168"/>
                <a:gd name="connsiteX163" fmla="*/ 2055134 w 12192000"/>
                <a:gd name="connsiteY163" fmla="*/ 630053 h 757168"/>
                <a:gd name="connsiteX164" fmla="*/ 2031829 w 12192000"/>
                <a:gd name="connsiteY164" fmla="*/ 639324 h 757168"/>
                <a:gd name="connsiteX165" fmla="*/ 1912764 w 12192000"/>
                <a:gd name="connsiteY165" fmla="*/ 664183 h 757168"/>
                <a:gd name="connsiteX166" fmla="*/ 1755637 w 12192000"/>
                <a:gd name="connsiteY166" fmla="*/ 663960 h 757168"/>
                <a:gd name="connsiteX167" fmla="*/ 1727159 w 12192000"/>
                <a:gd name="connsiteY167" fmla="*/ 659605 h 757168"/>
                <a:gd name="connsiteX168" fmla="*/ 1622470 w 12192000"/>
                <a:gd name="connsiteY168" fmla="*/ 634850 h 757168"/>
                <a:gd name="connsiteX169" fmla="*/ 1385955 w 12192000"/>
                <a:gd name="connsiteY169" fmla="*/ 604522 h 757168"/>
                <a:gd name="connsiteX170" fmla="*/ 1340055 w 12192000"/>
                <a:gd name="connsiteY170" fmla="*/ 595629 h 757168"/>
                <a:gd name="connsiteX171" fmla="*/ 1257271 w 12192000"/>
                <a:gd name="connsiteY171" fmla="*/ 581180 h 757168"/>
                <a:gd name="connsiteX172" fmla="*/ 1031914 w 12192000"/>
                <a:gd name="connsiteY172" fmla="*/ 562692 h 757168"/>
                <a:gd name="connsiteX173" fmla="*/ 922031 w 12192000"/>
                <a:gd name="connsiteY173" fmla="*/ 566853 h 757168"/>
                <a:gd name="connsiteX174" fmla="*/ 873250 w 12192000"/>
                <a:gd name="connsiteY174" fmla="*/ 563724 h 757168"/>
                <a:gd name="connsiteX175" fmla="*/ 711627 w 12192000"/>
                <a:gd name="connsiteY175" fmla="*/ 529880 h 757168"/>
                <a:gd name="connsiteX176" fmla="*/ 311112 w 12192000"/>
                <a:gd name="connsiteY176" fmla="*/ 525106 h 757168"/>
                <a:gd name="connsiteX177" fmla="*/ 184145 w 12192000"/>
                <a:gd name="connsiteY177" fmla="*/ 532188 h 757168"/>
                <a:gd name="connsiteX178" fmla="*/ 116886 w 12192000"/>
                <a:gd name="connsiteY178" fmla="*/ 530572 h 757168"/>
                <a:gd name="connsiteX179" fmla="*/ 23941 w 12192000"/>
                <a:gd name="connsiteY179" fmla="*/ 506433 h 757168"/>
                <a:gd name="connsiteX180" fmla="*/ 0 w 12192000"/>
                <a:gd name="connsiteY180" fmla="*/ 502149 h 7571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</a:cxnLst>
              <a:rect l="l" t="t" r="r" b="b"/>
              <a:pathLst>
                <a:path w="12192000" h="757168">
                  <a:moveTo>
                    <a:pt x="0" y="0"/>
                  </a:moveTo>
                  <a:lnTo>
                    <a:pt x="41653" y="6945"/>
                  </a:lnTo>
                  <a:cubicBezTo>
                    <a:pt x="55151" y="9178"/>
                    <a:pt x="68996" y="11810"/>
                    <a:pt x="81317" y="15509"/>
                  </a:cubicBezTo>
                  <a:cubicBezTo>
                    <a:pt x="92911" y="18978"/>
                    <a:pt x="102562" y="24446"/>
                    <a:pt x="114150" y="28105"/>
                  </a:cubicBezTo>
                  <a:cubicBezTo>
                    <a:pt x="145644" y="37958"/>
                    <a:pt x="177914" y="47281"/>
                    <a:pt x="214865" y="58374"/>
                  </a:cubicBezTo>
                  <a:cubicBezTo>
                    <a:pt x="236680" y="42349"/>
                    <a:pt x="264438" y="53534"/>
                    <a:pt x="299237" y="63560"/>
                  </a:cubicBezTo>
                  <a:cubicBezTo>
                    <a:pt x="334763" y="73816"/>
                    <a:pt x="376093" y="78654"/>
                    <a:pt x="415570" y="83774"/>
                  </a:cubicBezTo>
                  <a:cubicBezTo>
                    <a:pt x="487949" y="93100"/>
                    <a:pt x="560804" y="100354"/>
                    <a:pt x="633210" y="109108"/>
                  </a:cubicBezTo>
                  <a:cubicBezTo>
                    <a:pt x="648566" y="111058"/>
                    <a:pt x="666073" y="114072"/>
                    <a:pt x="677567" y="119446"/>
                  </a:cubicBezTo>
                  <a:cubicBezTo>
                    <a:pt x="756262" y="155621"/>
                    <a:pt x="853422" y="169678"/>
                    <a:pt x="946429" y="171502"/>
                  </a:cubicBezTo>
                  <a:cubicBezTo>
                    <a:pt x="1019582" y="173044"/>
                    <a:pt x="1091239" y="175083"/>
                    <a:pt x="1163367" y="182106"/>
                  </a:cubicBezTo>
                  <a:cubicBezTo>
                    <a:pt x="1168863" y="182586"/>
                    <a:pt x="1176224" y="182589"/>
                    <a:pt x="1180337" y="181279"/>
                  </a:cubicBezTo>
                  <a:cubicBezTo>
                    <a:pt x="1205822" y="172503"/>
                    <a:pt x="1231920" y="173109"/>
                    <a:pt x="1263939" y="173070"/>
                  </a:cubicBezTo>
                  <a:cubicBezTo>
                    <a:pt x="1309211" y="172961"/>
                    <a:pt x="1350592" y="176848"/>
                    <a:pt x="1392213" y="183225"/>
                  </a:cubicBezTo>
                  <a:cubicBezTo>
                    <a:pt x="1422516" y="187866"/>
                    <a:pt x="1453010" y="195759"/>
                    <a:pt x="1479752" y="205174"/>
                  </a:cubicBezTo>
                  <a:cubicBezTo>
                    <a:pt x="1516962" y="218381"/>
                    <a:pt x="1553071" y="224660"/>
                    <a:pt x="1589813" y="211706"/>
                  </a:cubicBezTo>
                  <a:cubicBezTo>
                    <a:pt x="1629541" y="197953"/>
                    <a:pt x="1673292" y="205778"/>
                    <a:pt x="1716264" y="207459"/>
                  </a:cubicBezTo>
                  <a:cubicBezTo>
                    <a:pt x="1734988" y="208248"/>
                    <a:pt x="1754789" y="209668"/>
                    <a:pt x="1772900" y="208137"/>
                  </a:cubicBezTo>
                  <a:cubicBezTo>
                    <a:pt x="1825381" y="203828"/>
                    <a:pt x="1876222" y="195808"/>
                    <a:pt x="1929319" y="193822"/>
                  </a:cubicBezTo>
                  <a:cubicBezTo>
                    <a:pt x="1958819" y="192698"/>
                    <a:pt x="1991232" y="199166"/>
                    <a:pt x="2021514" y="204186"/>
                  </a:cubicBezTo>
                  <a:cubicBezTo>
                    <a:pt x="2052154" y="209417"/>
                    <a:pt x="2082323" y="216530"/>
                    <a:pt x="2111753" y="223797"/>
                  </a:cubicBezTo>
                  <a:cubicBezTo>
                    <a:pt x="2131736" y="228659"/>
                    <a:pt x="2153567" y="233429"/>
                    <a:pt x="2169356" y="241125"/>
                  </a:cubicBezTo>
                  <a:cubicBezTo>
                    <a:pt x="2205243" y="258649"/>
                    <a:pt x="2242901" y="263295"/>
                    <a:pt x="2286638" y="257382"/>
                  </a:cubicBezTo>
                  <a:cubicBezTo>
                    <a:pt x="2293313" y="256396"/>
                    <a:pt x="2301018" y="256799"/>
                    <a:pt x="2308368" y="256995"/>
                  </a:cubicBezTo>
                  <a:cubicBezTo>
                    <a:pt x="2426026" y="259155"/>
                    <a:pt x="2543593" y="262834"/>
                    <a:pt x="2660621" y="262863"/>
                  </a:cubicBezTo>
                  <a:cubicBezTo>
                    <a:pt x="2708088" y="262871"/>
                    <a:pt x="2754165" y="254412"/>
                    <a:pt x="2801134" y="250006"/>
                  </a:cubicBezTo>
                  <a:cubicBezTo>
                    <a:pt x="2810748" y="249174"/>
                    <a:pt x="2821504" y="247638"/>
                    <a:pt x="2830994" y="249091"/>
                  </a:cubicBezTo>
                  <a:cubicBezTo>
                    <a:pt x="2934354" y="264045"/>
                    <a:pt x="3032340" y="255254"/>
                    <a:pt x="3129084" y="242009"/>
                  </a:cubicBezTo>
                  <a:cubicBezTo>
                    <a:pt x="3139090" y="240625"/>
                    <a:pt x="3151170" y="241831"/>
                    <a:pt x="3162162" y="242789"/>
                  </a:cubicBezTo>
                  <a:cubicBezTo>
                    <a:pt x="3192925" y="245736"/>
                    <a:pt x="3225969" y="254145"/>
                    <a:pt x="3254072" y="251612"/>
                  </a:cubicBezTo>
                  <a:cubicBezTo>
                    <a:pt x="3328782" y="244461"/>
                    <a:pt x="3402881" y="234992"/>
                    <a:pt x="3473491" y="221903"/>
                  </a:cubicBezTo>
                  <a:cubicBezTo>
                    <a:pt x="3545212" y="208683"/>
                    <a:pt x="3611651" y="197856"/>
                    <a:pt x="3691860" y="219228"/>
                  </a:cubicBezTo>
                  <a:cubicBezTo>
                    <a:pt x="3725977" y="228268"/>
                    <a:pt x="3771754" y="225515"/>
                    <a:pt x="3811494" y="225691"/>
                  </a:cubicBezTo>
                  <a:cubicBezTo>
                    <a:pt x="3840564" y="225687"/>
                    <a:pt x="3868906" y="218586"/>
                    <a:pt x="3897533" y="220087"/>
                  </a:cubicBezTo>
                  <a:cubicBezTo>
                    <a:pt x="3973874" y="224087"/>
                    <a:pt x="4042293" y="217563"/>
                    <a:pt x="4109430" y="200477"/>
                  </a:cubicBezTo>
                  <a:cubicBezTo>
                    <a:pt x="4135544" y="193834"/>
                    <a:pt x="4175268" y="201258"/>
                    <a:pt x="4208772" y="200914"/>
                  </a:cubicBezTo>
                  <a:cubicBezTo>
                    <a:pt x="4244136" y="200288"/>
                    <a:pt x="4280583" y="199908"/>
                    <a:pt x="4314641" y="196159"/>
                  </a:cubicBezTo>
                  <a:cubicBezTo>
                    <a:pt x="4402743" y="186278"/>
                    <a:pt x="4489848" y="174436"/>
                    <a:pt x="4577622" y="163774"/>
                  </a:cubicBezTo>
                  <a:cubicBezTo>
                    <a:pt x="4649843" y="154967"/>
                    <a:pt x="4719794" y="168553"/>
                    <a:pt x="4790345" y="177592"/>
                  </a:cubicBezTo>
                  <a:cubicBezTo>
                    <a:pt x="4834576" y="183345"/>
                    <a:pt x="4875614" y="193701"/>
                    <a:pt x="4926164" y="184139"/>
                  </a:cubicBezTo>
                  <a:cubicBezTo>
                    <a:pt x="4974485" y="175032"/>
                    <a:pt x="5034899" y="180870"/>
                    <a:pt x="5088812" y="177401"/>
                  </a:cubicBezTo>
                  <a:cubicBezTo>
                    <a:pt x="5134238" y="174439"/>
                    <a:pt x="5178353" y="168165"/>
                    <a:pt x="5222466" y="162082"/>
                  </a:cubicBezTo>
                  <a:cubicBezTo>
                    <a:pt x="5282519" y="153783"/>
                    <a:pt x="5341864" y="144876"/>
                    <a:pt x="5406528" y="153987"/>
                  </a:cubicBezTo>
                  <a:cubicBezTo>
                    <a:pt x="5479960" y="164323"/>
                    <a:pt x="5531876" y="142624"/>
                    <a:pt x="5590716" y="129490"/>
                  </a:cubicBezTo>
                  <a:cubicBezTo>
                    <a:pt x="5631296" y="120553"/>
                    <a:pt x="5675395" y="114659"/>
                    <a:pt x="5719429" y="110099"/>
                  </a:cubicBezTo>
                  <a:cubicBezTo>
                    <a:pt x="5778247" y="104215"/>
                    <a:pt x="5838715" y="102042"/>
                    <a:pt x="5897895" y="96368"/>
                  </a:cubicBezTo>
                  <a:cubicBezTo>
                    <a:pt x="5987399" y="87895"/>
                    <a:pt x="6077855" y="82333"/>
                    <a:pt x="6169957" y="94411"/>
                  </a:cubicBezTo>
                  <a:cubicBezTo>
                    <a:pt x="6212360" y="99875"/>
                    <a:pt x="6252010" y="101763"/>
                    <a:pt x="6294827" y="99236"/>
                  </a:cubicBezTo>
                  <a:cubicBezTo>
                    <a:pt x="6364965" y="95091"/>
                    <a:pt x="6436581" y="97891"/>
                    <a:pt x="6494261" y="71724"/>
                  </a:cubicBezTo>
                  <a:cubicBezTo>
                    <a:pt x="6514615" y="62488"/>
                    <a:pt x="6550354" y="61691"/>
                    <a:pt x="6579627" y="57883"/>
                  </a:cubicBezTo>
                  <a:cubicBezTo>
                    <a:pt x="6613354" y="53353"/>
                    <a:pt x="6637770" y="57878"/>
                    <a:pt x="6654800" y="77086"/>
                  </a:cubicBezTo>
                  <a:cubicBezTo>
                    <a:pt x="6662444" y="85688"/>
                    <a:pt x="6685147" y="94892"/>
                    <a:pt x="6703059" y="97166"/>
                  </a:cubicBezTo>
                  <a:cubicBezTo>
                    <a:pt x="6756799" y="103989"/>
                    <a:pt x="6806654" y="100687"/>
                    <a:pt x="6859445" y="90481"/>
                  </a:cubicBezTo>
                  <a:cubicBezTo>
                    <a:pt x="6908894" y="80861"/>
                    <a:pt x="6969747" y="85387"/>
                    <a:pt x="7025414" y="83536"/>
                  </a:cubicBezTo>
                  <a:cubicBezTo>
                    <a:pt x="7064862" y="82168"/>
                    <a:pt x="7104501" y="77186"/>
                    <a:pt x="7144137" y="79264"/>
                  </a:cubicBezTo>
                  <a:cubicBezTo>
                    <a:pt x="7193316" y="81841"/>
                    <a:pt x="7241809" y="90488"/>
                    <a:pt x="7291235" y="95367"/>
                  </a:cubicBezTo>
                  <a:cubicBezTo>
                    <a:pt x="7329668" y="99288"/>
                    <a:pt x="7368978" y="100585"/>
                    <a:pt x="7407395" y="104888"/>
                  </a:cubicBezTo>
                  <a:cubicBezTo>
                    <a:pt x="7438868" y="108256"/>
                    <a:pt x="7469832" y="114265"/>
                    <a:pt x="7500837" y="119515"/>
                  </a:cubicBezTo>
                  <a:cubicBezTo>
                    <a:pt x="7512146" y="121444"/>
                    <a:pt x="7523255" y="127178"/>
                    <a:pt x="7533567" y="126955"/>
                  </a:cubicBezTo>
                  <a:cubicBezTo>
                    <a:pt x="7636025" y="124121"/>
                    <a:pt x="7707510" y="164497"/>
                    <a:pt x="7792910" y="185188"/>
                  </a:cubicBezTo>
                  <a:cubicBezTo>
                    <a:pt x="7882663" y="207063"/>
                    <a:pt x="7969001" y="237914"/>
                    <a:pt x="8070699" y="235423"/>
                  </a:cubicBezTo>
                  <a:cubicBezTo>
                    <a:pt x="8132239" y="233879"/>
                    <a:pt x="8191903" y="225939"/>
                    <a:pt x="8253177" y="222473"/>
                  </a:cubicBezTo>
                  <a:cubicBezTo>
                    <a:pt x="8274949" y="221324"/>
                    <a:pt x="8299150" y="222976"/>
                    <a:pt x="8320683" y="226393"/>
                  </a:cubicBezTo>
                  <a:cubicBezTo>
                    <a:pt x="8424731" y="242340"/>
                    <a:pt x="8527777" y="249266"/>
                    <a:pt x="8631438" y="237528"/>
                  </a:cubicBezTo>
                  <a:cubicBezTo>
                    <a:pt x="8649201" y="235596"/>
                    <a:pt x="8668058" y="233915"/>
                    <a:pt x="8686410" y="234877"/>
                  </a:cubicBezTo>
                  <a:cubicBezTo>
                    <a:pt x="8786966" y="240146"/>
                    <a:pt x="8885480" y="249315"/>
                    <a:pt x="8980658" y="273001"/>
                  </a:cubicBezTo>
                  <a:cubicBezTo>
                    <a:pt x="9012626" y="280972"/>
                    <a:pt x="9052108" y="279035"/>
                    <a:pt x="9087625" y="282423"/>
                  </a:cubicBezTo>
                  <a:cubicBezTo>
                    <a:pt x="9120583" y="285484"/>
                    <a:pt x="9154319" y="287825"/>
                    <a:pt x="9186017" y="293875"/>
                  </a:cubicBezTo>
                  <a:cubicBezTo>
                    <a:pt x="9232288" y="302785"/>
                    <a:pt x="9275554" y="305815"/>
                    <a:pt x="9323931" y="302628"/>
                  </a:cubicBezTo>
                  <a:cubicBezTo>
                    <a:pt x="9370084" y="299705"/>
                    <a:pt x="9419491" y="304964"/>
                    <a:pt x="9467213" y="307275"/>
                  </a:cubicBezTo>
                  <a:cubicBezTo>
                    <a:pt x="9520438" y="309874"/>
                    <a:pt x="9573661" y="312473"/>
                    <a:pt x="9626826" y="316213"/>
                  </a:cubicBezTo>
                  <a:cubicBezTo>
                    <a:pt x="9648094" y="317708"/>
                    <a:pt x="9671915" y="326588"/>
                    <a:pt x="9689696" y="324467"/>
                  </a:cubicBezTo>
                  <a:cubicBezTo>
                    <a:pt x="9747117" y="317175"/>
                    <a:pt x="9803355" y="332523"/>
                    <a:pt x="9860526" y="329986"/>
                  </a:cubicBezTo>
                  <a:cubicBezTo>
                    <a:pt x="9888572" y="328594"/>
                    <a:pt x="9919723" y="338048"/>
                    <a:pt x="9949775" y="340386"/>
                  </a:cubicBezTo>
                  <a:cubicBezTo>
                    <a:pt x="9998886" y="344296"/>
                    <a:pt x="10048092" y="346302"/>
                    <a:pt x="10097252" y="349262"/>
                  </a:cubicBezTo>
                  <a:cubicBezTo>
                    <a:pt x="10113390" y="350297"/>
                    <a:pt x="10129133" y="351886"/>
                    <a:pt x="10145261" y="353113"/>
                  </a:cubicBezTo>
                  <a:cubicBezTo>
                    <a:pt x="10159555" y="354243"/>
                    <a:pt x="10174512" y="356743"/>
                    <a:pt x="10188159" y="356124"/>
                  </a:cubicBezTo>
                  <a:cubicBezTo>
                    <a:pt x="10237589" y="353944"/>
                    <a:pt x="10286441" y="348682"/>
                    <a:pt x="10336144" y="348235"/>
                  </a:cubicBezTo>
                  <a:cubicBezTo>
                    <a:pt x="10379222" y="347822"/>
                    <a:pt x="10423443" y="353764"/>
                    <a:pt x="10466847" y="354131"/>
                  </a:cubicBezTo>
                  <a:cubicBezTo>
                    <a:pt x="10543353" y="354898"/>
                    <a:pt x="10619988" y="353190"/>
                    <a:pt x="10696514" y="353575"/>
                  </a:cubicBezTo>
                  <a:cubicBezTo>
                    <a:pt x="10713071" y="353680"/>
                    <a:pt x="10730069" y="359342"/>
                    <a:pt x="10746932" y="360606"/>
                  </a:cubicBezTo>
                  <a:cubicBezTo>
                    <a:pt x="10799731" y="364326"/>
                    <a:pt x="10852569" y="367289"/>
                    <a:pt x="10905388" y="370627"/>
                  </a:cubicBezTo>
                  <a:cubicBezTo>
                    <a:pt x="10935470" y="372396"/>
                    <a:pt x="10965963" y="373421"/>
                    <a:pt x="10995602" y="376691"/>
                  </a:cubicBezTo>
                  <a:cubicBezTo>
                    <a:pt x="11034750" y="381032"/>
                    <a:pt x="11070168" y="386324"/>
                    <a:pt x="11107647" y="373405"/>
                  </a:cubicBezTo>
                  <a:cubicBezTo>
                    <a:pt x="11165372" y="353347"/>
                    <a:pt x="11236837" y="366060"/>
                    <a:pt x="11302440" y="364156"/>
                  </a:cubicBezTo>
                  <a:cubicBezTo>
                    <a:pt x="11319394" y="363708"/>
                    <a:pt x="11336655" y="364422"/>
                    <a:pt x="11353613" y="363785"/>
                  </a:cubicBezTo>
                  <a:cubicBezTo>
                    <a:pt x="11384961" y="362566"/>
                    <a:pt x="11415955" y="360947"/>
                    <a:pt x="11447323" y="359346"/>
                  </a:cubicBezTo>
                  <a:cubicBezTo>
                    <a:pt x="11452855" y="359066"/>
                    <a:pt x="11459104" y="359200"/>
                    <a:pt x="11464292" y="358519"/>
                  </a:cubicBezTo>
                  <a:cubicBezTo>
                    <a:pt x="11512058" y="353010"/>
                    <a:pt x="11559143" y="346321"/>
                    <a:pt x="11607560" y="342370"/>
                  </a:cubicBezTo>
                  <a:cubicBezTo>
                    <a:pt x="11631218" y="340368"/>
                    <a:pt x="11657295" y="341352"/>
                    <a:pt x="11681426" y="344335"/>
                  </a:cubicBezTo>
                  <a:cubicBezTo>
                    <a:pt x="11751997" y="352993"/>
                    <a:pt x="11821986" y="358760"/>
                    <a:pt x="11893565" y="355261"/>
                  </a:cubicBezTo>
                  <a:cubicBezTo>
                    <a:pt x="11921973" y="353889"/>
                    <a:pt x="11953288" y="360300"/>
                    <a:pt x="11983290" y="363588"/>
                  </a:cubicBezTo>
                  <a:lnTo>
                    <a:pt x="12192000" y="388018"/>
                  </a:lnTo>
                  <a:lnTo>
                    <a:pt x="12192000" y="577115"/>
                  </a:lnTo>
                  <a:lnTo>
                    <a:pt x="12157329" y="588862"/>
                  </a:lnTo>
                  <a:cubicBezTo>
                    <a:pt x="12118393" y="608572"/>
                    <a:pt x="12109715" y="605637"/>
                    <a:pt x="12066948" y="586034"/>
                  </a:cubicBezTo>
                  <a:cubicBezTo>
                    <a:pt x="12016991" y="563193"/>
                    <a:pt x="11965119" y="541779"/>
                    <a:pt x="11911344" y="521599"/>
                  </a:cubicBezTo>
                  <a:cubicBezTo>
                    <a:pt x="11894383" y="515178"/>
                    <a:pt x="11869417" y="514060"/>
                    <a:pt x="11847823" y="511785"/>
                  </a:cubicBezTo>
                  <a:cubicBezTo>
                    <a:pt x="11811233" y="507768"/>
                    <a:pt x="11773630" y="501982"/>
                    <a:pt x="11737547" y="502380"/>
                  </a:cubicBezTo>
                  <a:cubicBezTo>
                    <a:pt x="11702930" y="502855"/>
                    <a:pt x="11668388" y="508866"/>
                    <a:pt x="11636052" y="514993"/>
                  </a:cubicBezTo>
                  <a:cubicBezTo>
                    <a:pt x="11545722" y="532199"/>
                    <a:pt x="11462455" y="555118"/>
                    <a:pt x="11394706" y="590867"/>
                  </a:cubicBezTo>
                  <a:cubicBezTo>
                    <a:pt x="11385999" y="595562"/>
                    <a:pt x="11369016" y="596581"/>
                    <a:pt x="11354978" y="597561"/>
                  </a:cubicBezTo>
                  <a:cubicBezTo>
                    <a:pt x="11332076" y="599224"/>
                    <a:pt x="11308448" y="600655"/>
                    <a:pt x="11285306" y="599825"/>
                  </a:cubicBezTo>
                  <a:cubicBezTo>
                    <a:pt x="11172906" y="595841"/>
                    <a:pt x="11083430" y="617861"/>
                    <a:pt x="11008528" y="656670"/>
                  </a:cubicBezTo>
                  <a:cubicBezTo>
                    <a:pt x="10986971" y="667750"/>
                    <a:pt x="10970753" y="668236"/>
                    <a:pt x="10948735" y="652964"/>
                  </a:cubicBezTo>
                  <a:cubicBezTo>
                    <a:pt x="10923173" y="635218"/>
                    <a:pt x="10885031" y="639705"/>
                    <a:pt x="10850698" y="641721"/>
                  </a:cubicBezTo>
                  <a:cubicBezTo>
                    <a:pt x="10815269" y="643680"/>
                    <a:pt x="10779458" y="645811"/>
                    <a:pt x="10744026" y="647769"/>
                  </a:cubicBezTo>
                  <a:cubicBezTo>
                    <a:pt x="10717832" y="649066"/>
                    <a:pt x="10692021" y="650003"/>
                    <a:pt x="10666160" y="651891"/>
                  </a:cubicBezTo>
                  <a:cubicBezTo>
                    <a:pt x="10585627" y="657783"/>
                    <a:pt x="10513854" y="650969"/>
                    <a:pt x="10450521" y="616552"/>
                  </a:cubicBezTo>
                  <a:cubicBezTo>
                    <a:pt x="10402221" y="590175"/>
                    <a:pt x="10339099" y="579806"/>
                    <a:pt x="10271192" y="583498"/>
                  </a:cubicBezTo>
                  <a:cubicBezTo>
                    <a:pt x="10262701" y="584006"/>
                    <a:pt x="10251859" y="587254"/>
                    <a:pt x="10246067" y="585423"/>
                  </a:cubicBezTo>
                  <a:cubicBezTo>
                    <a:pt x="10158786" y="558528"/>
                    <a:pt x="10086634" y="594049"/>
                    <a:pt x="10005027" y="592252"/>
                  </a:cubicBezTo>
                  <a:cubicBezTo>
                    <a:pt x="9969004" y="591507"/>
                    <a:pt x="9931565" y="603664"/>
                    <a:pt x="9898681" y="613195"/>
                  </a:cubicBezTo>
                  <a:cubicBezTo>
                    <a:pt x="9853463" y="626281"/>
                    <a:pt x="9813049" y="639042"/>
                    <a:pt x="9753225" y="629038"/>
                  </a:cubicBezTo>
                  <a:cubicBezTo>
                    <a:pt x="9693404" y="618845"/>
                    <a:pt x="9637675" y="628898"/>
                    <a:pt x="9591376" y="648601"/>
                  </a:cubicBezTo>
                  <a:cubicBezTo>
                    <a:pt x="9556001" y="663537"/>
                    <a:pt x="9518120" y="663077"/>
                    <a:pt x="9472860" y="655936"/>
                  </a:cubicBezTo>
                  <a:cubicBezTo>
                    <a:pt x="9416283" y="647056"/>
                    <a:pt x="9357217" y="643578"/>
                    <a:pt x="9299788" y="636945"/>
                  </a:cubicBezTo>
                  <a:cubicBezTo>
                    <a:pt x="9287347" y="635531"/>
                    <a:pt x="9271710" y="632039"/>
                    <a:pt x="9264605" y="627087"/>
                  </a:cubicBezTo>
                  <a:cubicBezTo>
                    <a:pt x="9177661" y="565680"/>
                    <a:pt x="9051076" y="558473"/>
                    <a:pt x="8926435" y="549269"/>
                  </a:cubicBezTo>
                  <a:cubicBezTo>
                    <a:pt x="8850925" y="543595"/>
                    <a:pt x="8774954" y="539613"/>
                    <a:pt x="8698934" y="536583"/>
                  </a:cubicBezTo>
                  <a:cubicBezTo>
                    <a:pt x="8673232" y="535428"/>
                    <a:pt x="8645916" y="537050"/>
                    <a:pt x="8622862" y="541563"/>
                  </a:cubicBezTo>
                  <a:cubicBezTo>
                    <a:pt x="8574890" y="551069"/>
                    <a:pt x="8530403" y="564380"/>
                    <a:pt x="8482784" y="574094"/>
                  </a:cubicBezTo>
                  <a:cubicBezTo>
                    <a:pt x="8464923" y="577929"/>
                    <a:pt x="8442157" y="576927"/>
                    <a:pt x="8421565" y="576610"/>
                  </a:cubicBezTo>
                  <a:cubicBezTo>
                    <a:pt x="8385152" y="576229"/>
                    <a:pt x="8345023" y="569546"/>
                    <a:pt x="8313469" y="574762"/>
                  </a:cubicBezTo>
                  <a:cubicBezTo>
                    <a:pt x="8231431" y="588203"/>
                    <a:pt x="8155671" y="580227"/>
                    <a:pt x="8079520" y="558685"/>
                  </a:cubicBezTo>
                  <a:cubicBezTo>
                    <a:pt x="7972906" y="528487"/>
                    <a:pt x="7870782" y="525043"/>
                    <a:pt x="7773327" y="558854"/>
                  </a:cubicBezTo>
                  <a:cubicBezTo>
                    <a:pt x="7729470" y="574107"/>
                    <a:pt x="7688069" y="563543"/>
                    <a:pt x="7652477" y="547561"/>
                  </a:cubicBezTo>
                  <a:cubicBezTo>
                    <a:pt x="7611494" y="529005"/>
                    <a:pt x="7570974" y="522685"/>
                    <a:pt x="7522274" y="532150"/>
                  </a:cubicBezTo>
                  <a:cubicBezTo>
                    <a:pt x="7511488" y="534257"/>
                    <a:pt x="7496511" y="532136"/>
                    <a:pt x="7484080" y="530532"/>
                  </a:cubicBezTo>
                  <a:cubicBezTo>
                    <a:pt x="7413133" y="522044"/>
                    <a:pt x="7341987" y="510303"/>
                    <a:pt x="7282277" y="540177"/>
                  </a:cubicBezTo>
                  <a:cubicBezTo>
                    <a:pt x="7270558" y="546051"/>
                    <a:pt x="7251336" y="547713"/>
                    <a:pt x="7235690" y="551282"/>
                  </a:cubicBezTo>
                  <a:cubicBezTo>
                    <a:pt x="7170161" y="565782"/>
                    <a:pt x="7172820" y="564203"/>
                    <a:pt x="7116339" y="539494"/>
                  </a:cubicBezTo>
                  <a:cubicBezTo>
                    <a:pt x="7086841" y="526502"/>
                    <a:pt x="7045980" y="512724"/>
                    <a:pt x="7011067" y="511848"/>
                  </a:cubicBezTo>
                  <a:cubicBezTo>
                    <a:pt x="6800473" y="506533"/>
                    <a:pt x="6601893" y="468653"/>
                    <a:pt x="6403234" y="432296"/>
                  </a:cubicBezTo>
                  <a:cubicBezTo>
                    <a:pt x="6280760" y="409851"/>
                    <a:pt x="6160432" y="402592"/>
                    <a:pt x="6036273" y="412301"/>
                  </a:cubicBezTo>
                  <a:cubicBezTo>
                    <a:pt x="5946471" y="419425"/>
                    <a:pt x="5863077" y="395593"/>
                    <a:pt x="5780467" y="377910"/>
                  </a:cubicBezTo>
                  <a:cubicBezTo>
                    <a:pt x="5763357" y="374343"/>
                    <a:pt x="5747757" y="363033"/>
                    <a:pt x="5739051" y="353609"/>
                  </a:cubicBezTo>
                  <a:cubicBezTo>
                    <a:pt x="5707675" y="320294"/>
                    <a:pt x="5653252" y="312483"/>
                    <a:pt x="5583566" y="321995"/>
                  </a:cubicBezTo>
                  <a:cubicBezTo>
                    <a:pt x="5528347" y="329404"/>
                    <a:pt x="5477716" y="340486"/>
                    <a:pt x="5432030" y="362512"/>
                  </a:cubicBezTo>
                  <a:cubicBezTo>
                    <a:pt x="5378421" y="388318"/>
                    <a:pt x="5322767" y="418026"/>
                    <a:pt x="5241398" y="425781"/>
                  </a:cubicBezTo>
                  <a:cubicBezTo>
                    <a:pt x="5206262" y="429089"/>
                    <a:pt x="5176131" y="428273"/>
                    <a:pt x="5139710" y="421022"/>
                  </a:cubicBezTo>
                  <a:cubicBezTo>
                    <a:pt x="5069048" y="407018"/>
                    <a:pt x="4997864" y="396037"/>
                    <a:pt x="4929402" y="424310"/>
                  </a:cubicBezTo>
                  <a:cubicBezTo>
                    <a:pt x="4891785" y="439890"/>
                    <a:pt x="4841650" y="448519"/>
                    <a:pt x="4782793" y="441046"/>
                  </a:cubicBezTo>
                  <a:cubicBezTo>
                    <a:pt x="4709316" y="431663"/>
                    <a:pt x="4641426" y="442031"/>
                    <a:pt x="4577594" y="459290"/>
                  </a:cubicBezTo>
                  <a:cubicBezTo>
                    <a:pt x="4554816" y="465538"/>
                    <a:pt x="4527069" y="468279"/>
                    <a:pt x="4500826" y="470529"/>
                  </a:cubicBezTo>
                  <a:cubicBezTo>
                    <a:pt x="4440199" y="475746"/>
                    <a:pt x="4379252" y="479993"/>
                    <a:pt x="4317973" y="483649"/>
                  </a:cubicBezTo>
                  <a:cubicBezTo>
                    <a:pt x="4267762" y="486741"/>
                    <a:pt x="4217264" y="488292"/>
                    <a:pt x="4166722" y="490602"/>
                  </a:cubicBezTo>
                  <a:cubicBezTo>
                    <a:pt x="4111394" y="493045"/>
                    <a:pt x="4067073" y="503124"/>
                    <a:pt x="4042814" y="530660"/>
                  </a:cubicBezTo>
                  <a:cubicBezTo>
                    <a:pt x="4034996" y="539407"/>
                    <a:pt x="4017001" y="545715"/>
                    <a:pt x="4002653" y="552594"/>
                  </a:cubicBezTo>
                  <a:cubicBezTo>
                    <a:pt x="3992459" y="557592"/>
                    <a:pt x="3979023" y="561086"/>
                    <a:pt x="3969549" y="566312"/>
                  </a:cubicBezTo>
                  <a:cubicBezTo>
                    <a:pt x="3919896" y="593854"/>
                    <a:pt x="3870968" y="621622"/>
                    <a:pt x="3821685" y="649183"/>
                  </a:cubicBezTo>
                  <a:cubicBezTo>
                    <a:pt x="3816761" y="651788"/>
                    <a:pt x="3811445" y="654943"/>
                    <a:pt x="3805138" y="655947"/>
                  </a:cubicBezTo>
                  <a:cubicBezTo>
                    <a:pt x="3739817" y="666451"/>
                    <a:pt x="3673801" y="676154"/>
                    <a:pt x="3609177" y="687459"/>
                  </a:cubicBezTo>
                  <a:cubicBezTo>
                    <a:pt x="3584288" y="691878"/>
                    <a:pt x="3558597" y="697589"/>
                    <a:pt x="3539727" y="706521"/>
                  </a:cubicBezTo>
                  <a:cubicBezTo>
                    <a:pt x="3496714" y="726780"/>
                    <a:pt x="3457268" y="749132"/>
                    <a:pt x="3396572" y="755681"/>
                  </a:cubicBezTo>
                  <a:cubicBezTo>
                    <a:pt x="3378807" y="757611"/>
                    <a:pt x="3357809" y="758036"/>
                    <a:pt x="3341054" y="754679"/>
                  </a:cubicBezTo>
                  <a:cubicBezTo>
                    <a:pt x="3272962" y="740809"/>
                    <a:pt x="3206471" y="724541"/>
                    <a:pt x="3138775" y="710120"/>
                  </a:cubicBezTo>
                  <a:cubicBezTo>
                    <a:pt x="3095820" y="701191"/>
                    <a:pt x="3056969" y="691141"/>
                    <a:pt x="3037283" y="666453"/>
                  </a:cubicBezTo>
                  <a:cubicBezTo>
                    <a:pt x="3031764" y="659487"/>
                    <a:pt x="3015626" y="651391"/>
                    <a:pt x="3002117" y="649347"/>
                  </a:cubicBezTo>
                  <a:cubicBezTo>
                    <a:pt x="2915220" y="636209"/>
                    <a:pt x="2829194" y="627503"/>
                    <a:pt x="2747294" y="652400"/>
                  </a:cubicBezTo>
                  <a:cubicBezTo>
                    <a:pt x="2730084" y="657794"/>
                    <a:pt x="2698519" y="656140"/>
                    <a:pt x="2676273" y="652304"/>
                  </a:cubicBezTo>
                  <a:cubicBezTo>
                    <a:pt x="2590546" y="637890"/>
                    <a:pt x="2508883" y="630176"/>
                    <a:pt x="2432360" y="657836"/>
                  </a:cubicBezTo>
                  <a:cubicBezTo>
                    <a:pt x="2423352" y="661179"/>
                    <a:pt x="2395274" y="656272"/>
                    <a:pt x="2382311" y="650824"/>
                  </a:cubicBezTo>
                  <a:cubicBezTo>
                    <a:pt x="2257393" y="597728"/>
                    <a:pt x="2187724" y="592930"/>
                    <a:pt x="2055134" y="630053"/>
                  </a:cubicBezTo>
                  <a:cubicBezTo>
                    <a:pt x="2046542" y="632464"/>
                    <a:pt x="2035364" y="635121"/>
                    <a:pt x="2031829" y="639324"/>
                  </a:cubicBezTo>
                  <a:cubicBezTo>
                    <a:pt x="2007977" y="666120"/>
                    <a:pt x="1960229" y="664380"/>
                    <a:pt x="1912764" y="664183"/>
                  </a:cubicBezTo>
                  <a:cubicBezTo>
                    <a:pt x="1860521" y="663924"/>
                    <a:pt x="1808236" y="664426"/>
                    <a:pt x="1755637" y="663960"/>
                  </a:cubicBezTo>
                  <a:cubicBezTo>
                    <a:pt x="1746439" y="663859"/>
                    <a:pt x="1736243" y="661799"/>
                    <a:pt x="1727159" y="659605"/>
                  </a:cubicBezTo>
                  <a:cubicBezTo>
                    <a:pt x="1692256" y="651480"/>
                    <a:pt x="1658604" y="640559"/>
                    <a:pt x="1622470" y="634850"/>
                  </a:cubicBezTo>
                  <a:cubicBezTo>
                    <a:pt x="1544362" y="622552"/>
                    <a:pt x="1469248" y="602210"/>
                    <a:pt x="1385955" y="604522"/>
                  </a:cubicBezTo>
                  <a:cubicBezTo>
                    <a:pt x="1371585" y="604913"/>
                    <a:pt x="1355357" y="598530"/>
                    <a:pt x="1340055" y="595629"/>
                  </a:cubicBezTo>
                  <a:cubicBezTo>
                    <a:pt x="1312351" y="590552"/>
                    <a:pt x="1285460" y="583993"/>
                    <a:pt x="1257271" y="581180"/>
                  </a:cubicBezTo>
                  <a:cubicBezTo>
                    <a:pt x="1182583" y="573830"/>
                    <a:pt x="1107142" y="566824"/>
                    <a:pt x="1031914" y="562692"/>
                  </a:cubicBezTo>
                  <a:cubicBezTo>
                    <a:pt x="995593" y="560597"/>
                    <a:pt x="958880" y="565923"/>
                    <a:pt x="922031" y="566853"/>
                  </a:cubicBezTo>
                  <a:cubicBezTo>
                    <a:pt x="905446" y="567320"/>
                    <a:pt x="878533" y="568199"/>
                    <a:pt x="873250" y="563724"/>
                  </a:cubicBezTo>
                  <a:cubicBezTo>
                    <a:pt x="832343" y="529722"/>
                    <a:pt x="772202" y="532674"/>
                    <a:pt x="711627" y="529880"/>
                  </a:cubicBezTo>
                  <a:cubicBezTo>
                    <a:pt x="577999" y="523641"/>
                    <a:pt x="447408" y="543696"/>
                    <a:pt x="311112" y="525106"/>
                  </a:cubicBezTo>
                  <a:cubicBezTo>
                    <a:pt x="271645" y="519795"/>
                    <a:pt x="226936" y="530235"/>
                    <a:pt x="184145" y="532188"/>
                  </a:cubicBezTo>
                  <a:cubicBezTo>
                    <a:pt x="162015" y="533128"/>
                    <a:pt x="137665" y="534333"/>
                    <a:pt x="116886" y="530572"/>
                  </a:cubicBezTo>
                  <a:cubicBezTo>
                    <a:pt x="84810" y="524693"/>
                    <a:pt x="54011" y="515448"/>
                    <a:pt x="23941" y="506433"/>
                  </a:cubicBezTo>
                  <a:lnTo>
                    <a:pt x="0" y="502149"/>
                  </a:lnTo>
                  <a:close/>
                </a:path>
              </a:pathLst>
            </a:custGeom>
            <a:blipFill>
              <a:blip r:embed="rId5">
                <a:alphaModFix amt="57000"/>
              </a:blip>
              <a:tile tx="0" ty="0" sx="100000" sy="100000" flip="none" algn="tl"/>
            </a:blipFill>
            <a:ln w="1270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3" name="Turinio vietos rezervavimo ženklas 2">
            <a:extLst>
              <a:ext uri="{FF2B5EF4-FFF2-40B4-BE49-F238E27FC236}">
                <a16:creationId xmlns:a16="http://schemas.microsoft.com/office/drawing/2014/main" id="{A3E7E0C7-4103-4A20-A7A5-FABE4269CC5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664201" y="4766267"/>
            <a:ext cx="5692774" cy="1077411"/>
          </a:xfrm>
        </p:spPr>
        <p:txBody>
          <a:bodyPr>
            <a:normAutofit/>
          </a:bodyPr>
          <a:lstStyle/>
          <a:p>
            <a:r>
              <a:rPr lang="lt-LT" sz="1500">
                <a:solidFill>
                  <a:schemeClr val="bg1">
                    <a:alpha val="80000"/>
                  </a:schemeClr>
                </a:solidFill>
              </a:rPr>
              <a:t>Komandos turėjo padaryti nuotraukų koliažą, kuris atspindėtų temą –  </a:t>
            </a:r>
            <a:r>
              <a:rPr lang="lt-LT" sz="1500" b="1">
                <a:solidFill>
                  <a:schemeClr val="bg1">
                    <a:alpha val="80000"/>
                  </a:schemeClr>
                </a:solidFill>
              </a:rPr>
              <a:t>„Prisiminti nusikaltimus yra nuolatinė atsakomybė“.</a:t>
            </a:r>
            <a:r>
              <a:rPr lang="lt-LT" sz="1500">
                <a:solidFill>
                  <a:schemeClr val="bg1">
                    <a:alpha val="80000"/>
                  </a:schemeClr>
                </a:solidFill>
              </a:rPr>
              <a:t> </a:t>
            </a:r>
          </a:p>
          <a:p>
            <a:r>
              <a:rPr lang="lt-LT" sz="1500">
                <a:solidFill>
                  <a:schemeClr val="bg1">
                    <a:alpha val="80000"/>
                  </a:schemeClr>
                </a:solidFill>
              </a:rPr>
              <a:t> Mokiniai  turėjo fotografuoti tai, kas jiems atrodė svarbiausia. </a:t>
            </a:r>
            <a:endParaRPr lang="en-US" sz="1500">
              <a:solidFill>
                <a:schemeClr val="bg1">
                  <a:alpha val="8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9572194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928F64C6-FE22-4FC1-A763-DFCC514811BD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4708357" y="3509963"/>
            <a:ext cx="7092215" cy="2967839"/>
          </a:xfrm>
          <a:prstGeom prst="rect">
            <a:avLst/>
          </a:prstGeom>
          <a:solidFill>
            <a:srgbClr val="404040"/>
          </a:solidFill>
          <a:ln w="127000" cap="sq" cmpd="thinThick">
            <a:solidFill>
              <a:srgbClr val="40404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Pavadinimas 1">
            <a:extLst>
              <a:ext uri="{FF2B5EF4-FFF2-40B4-BE49-F238E27FC236}">
                <a16:creationId xmlns:a16="http://schemas.microsoft.com/office/drawing/2014/main" id="{AF5A9A2C-B7AC-443F-9E03-CB62EE42D3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21821" y="3812954"/>
            <a:ext cx="6465287" cy="1516014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lt-LT" sz="3200" b="1" kern="1200" dirty="0">
                <a:solidFill>
                  <a:schemeClr val="accent1">
                    <a:lumMod val="75000"/>
                  </a:schemeClr>
                </a:solidFill>
                <a:latin typeface="Georgia" panose="02040502050405020303" pitchFamily="18" charset="0"/>
              </a:rPr>
              <a:t>GRUPIŲ VEIKLŲ PRISTATYMAI</a:t>
            </a:r>
            <a:endParaRPr lang="en-US" sz="3200" b="1" kern="1200" dirty="0">
              <a:solidFill>
                <a:schemeClr val="accent1">
                  <a:lumMod val="75000"/>
                </a:schemeClr>
              </a:solidFill>
              <a:latin typeface="Georgia" panose="02040502050405020303" pitchFamily="18" charset="0"/>
            </a:endParaRPr>
          </a:p>
        </p:txBody>
      </p:sp>
      <p:pic>
        <p:nvPicPr>
          <p:cNvPr id="4" name="Paveikslėlis 3">
            <a:extLst>
              <a:ext uri="{FF2B5EF4-FFF2-40B4-BE49-F238E27FC236}">
                <a16:creationId xmlns:a16="http://schemas.microsoft.com/office/drawing/2014/main" id="{ECCE3FBD-F0F2-4A4B-99D4-BC244419463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6596" r="6252" b="3"/>
          <a:stretch/>
        </p:blipFill>
        <p:spPr>
          <a:xfrm>
            <a:off x="317635" y="321733"/>
            <a:ext cx="4151681" cy="3026834"/>
          </a:xfrm>
          <a:prstGeom prst="rect">
            <a:avLst/>
          </a:prstGeom>
        </p:spPr>
      </p:pic>
      <p:pic>
        <p:nvPicPr>
          <p:cNvPr id="7" name="Paveikslėlis 6">
            <a:extLst>
              <a:ext uri="{FF2B5EF4-FFF2-40B4-BE49-F238E27FC236}">
                <a16:creationId xmlns:a16="http://schemas.microsoft.com/office/drawing/2014/main" id="{6627BD08-EAEA-4E25-848D-DE14D6313C06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3313" r="9996" b="-2"/>
          <a:stretch/>
        </p:blipFill>
        <p:spPr>
          <a:xfrm>
            <a:off x="4638955" y="321733"/>
            <a:ext cx="3539976" cy="2985818"/>
          </a:xfrm>
          <a:prstGeom prst="rect">
            <a:avLst/>
          </a:prstGeom>
        </p:spPr>
      </p:pic>
      <p:pic>
        <p:nvPicPr>
          <p:cNvPr id="5" name="Turinio vietos rezervavimo ženklas 4">
            <a:extLst>
              <a:ext uri="{FF2B5EF4-FFF2-40B4-BE49-F238E27FC236}">
                <a16:creationId xmlns:a16="http://schemas.microsoft.com/office/drawing/2014/main" id="{50DDE9E3-696C-4ADE-8814-378E3AEBFC3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4"/>
          <a:srcRect l="7458" r="25933" b="-2"/>
          <a:stretch/>
        </p:blipFill>
        <p:spPr>
          <a:xfrm>
            <a:off x="8348570" y="321734"/>
            <a:ext cx="3535590" cy="2985818"/>
          </a:xfrm>
          <a:prstGeom prst="rect">
            <a:avLst/>
          </a:prstGeom>
        </p:spPr>
      </p:pic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5C34627B-48E6-4F4D-B843-97717A86B490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138287" y="5443086"/>
            <a:ext cx="6400800" cy="0"/>
          </a:xfrm>
          <a:prstGeom prst="line">
            <a:avLst/>
          </a:prstGeom>
          <a:ln w="22225">
            <a:solidFill>
              <a:srgbClr val="D9D9D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Paveikslėlis 5">
            <a:extLst>
              <a:ext uri="{FF2B5EF4-FFF2-40B4-BE49-F238E27FC236}">
                <a16:creationId xmlns:a16="http://schemas.microsoft.com/office/drawing/2014/main" id="{34BE50D1-7F45-4B2A-A4AD-143C463163FB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15953" r="6732" b="3"/>
          <a:stretch/>
        </p:blipFill>
        <p:spPr>
          <a:xfrm>
            <a:off x="317635" y="3509433"/>
            <a:ext cx="4160452" cy="30268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572044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aveikslėlis 5" descr="Paveikslėlis, kuriame yra asmuo, vidinis, pozuojantis, žmonės&#10;&#10;Automatiškai sugeneruotas aprašymas">
            <a:extLst>
              <a:ext uri="{FF2B5EF4-FFF2-40B4-BE49-F238E27FC236}">
                <a16:creationId xmlns:a16="http://schemas.microsoft.com/office/drawing/2014/main" id="{6AA8B184-43D1-41FA-AD24-01ED7404420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1406" r="-3" b="23732"/>
          <a:stretch/>
        </p:blipFill>
        <p:spPr>
          <a:xfrm>
            <a:off x="5926240" y="10"/>
            <a:ext cx="6265758" cy="2285990"/>
          </a:xfrm>
          <a:custGeom>
            <a:avLst/>
            <a:gdLst/>
            <a:ahLst/>
            <a:cxnLst/>
            <a:rect l="l" t="t" r="r" b="b"/>
            <a:pathLst>
              <a:path w="6265758" h="2286000">
                <a:moveTo>
                  <a:pt x="0" y="0"/>
                </a:moveTo>
                <a:lnTo>
                  <a:pt x="6265758" y="0"/>
                </a:lnTo>
                <a:lnTo>
                  <a:pt x="6265758" y="2286000"/>
                </a:lnTo>
                <a:lnTo>
                  <a:pt x="1062168" y="2286000"/>
                </a:lnTo>
                <a:lnTo>
                  <a:pt x="790683" y="1700078"/>
                </a:lnTo>
                <a:lnTo>
                  <a:pt x="787725" y="1700078"/>
                </a:lnTo>
                <a:close/>
              </a:path>
            </a:pathLst>
          </a:custGeom>
        </p:spPr>
      </p:pic>
      <p:pic>
        <p:nvPicPr>
          <p:cNvPr id="7" name="Paveikslėlis 6" descr="Paveikslėlis, kuriame yra asmuo, vidinis, siena, stovimas&#10;&#10;Automatiškai sugeneruotas aprašymas">
            <a:extLst>
              <a:ext uri="{FF2B5EF4-FFF2-40B4-BE49-F238E27FC236}">
                <a16:creationId xmlns:a16="http://schemas.microsoft.com/office/drawing/2014/main" id="{10C24252-6979-49CC-8A3E-8BD8526AB9D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5142" r="-2" b="16818"/>
          <a:stretch/>
        </p:blipFill>
        <p:spPr>
          <a:xfrm>
            <a:off x="6984273" y="2286000"/>
            <a:ext cx="5207727" cy="2286000"/>
          </a:xfrm>
          <a:custGeom>
            <a:avLst/>
            <a:gdLst/>
            <a:ahLst/>
            <a:cxnLst/>
            <a:rect l="l" t="t" r="r" b="b"/>
            <a:pathLst>
              <a:path w="5203590" h="2286000">
                <a:moveTo>
                  <a:pt x="0" y="0"/>
                </a:moveTo>
                <a:lnTo>
                  <a:pt x="5203590" y="0"/>
                </a:lnTo>
                <a:lnTo>
                  <a:pt x="5203590" y="2286000"/>
                </a:lnTo>
                <a:lnTo>
                  <a:pt x="1059212" y="2286000"/>
                </a:lnTo>
                <a:lnTo>
                  <a:pt x="925708" y="1997870"/>
                </a:lnTo>
                <a:lnTo>
                  <a:pt x="925707" y="1997870"/>
                </a:lnTo>
                <a:close/>
              </a:path>
            </a:pathLst>
          </a:custGeom>
        </p:spPr>
      </p:pic>
      <p:pic>
        <p:nvPicPr>
          <p:cNvPr id="5" name="Paveikslėlis 4" descr="Paveikslėlis, kuriame yra žinutė, asmuo, vidinis, konferencijų kambarys&#10;&#10;Automatiškai sugeneruotas aprašymas">
            <a:extLst>
              <a:ext uri="{FF2B5EF4-FFF2-40B4-BE49-F238E27FC236}">
                <a16:creationId xmlns:a16="http://schemas.microsoft.com/office/drawing/2014/main" id="{300AEB6D-59DC-4EA2-B792-F456E0C4038A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b="1940"/>
          <a:stretch/>
        </p:blipFill>
        <p:spPr>
          <a:xfrm>
            <a:off x="8047618" y="4572000"/>
            <a:ext cx="4144382" cy="2286000"/>
          </a:xfrm>
          <a:custGeom>
            <a:avLst/>
            <a:gdLst/>
            <a:ahLst/>
            <a:cxnLst/>
            <a:rect l="l" t="t" r="r" b="b"/>
            <a:pathLst>
              <a:path w="4144382" h="2286000">
                <a:moveTo>
                  <a:pt x="0" y="0"/>
                </a:moveTo>
                <a:lnTo>
                  <a:pt x="4144382" y="0"/>
                </a:lnTo>
                <a:lnTo>
                  <a:pt x="4144382" y="2286000"/>
                </a:lnTo>
                <a:lnTo>
                  <a:pt x="1054581" y="2286000"/>
                </a:lnTo>
                <a:lnTo>
                  <a:pt x="1054581" y="2285999"/>
                </a:lnTo>
                <a:lnTo>
                  <a:pt x="1059211" y="2285999"/>
                </a:lnTo>
                <a:close/>
              </a:path>
            </a:pathLst>
          </a:custGeom>
        </p:spPr>
      </p:pic>
      <p:sp>
        <p:nvSpPr>
          <p:cNvPr id="71" name="Freeform 16">
            <a:extLst>
              <a:ext uri="{FF2B5EF4-FFF2-40B4-BE49-F238E27FC236}">
                <a16:creationId xmlns:a16="http://schemas.microsoft.com/office/drawing/2014/main" id="{98BA90CC-0056-473E-80AE-8CB0EE6ACCBB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590203" cy="6858000"/>
          </a:xfrm>
          <a:custGeom>
            <a:avLst/>
            <a:gdLst>
              <a:gd name="connsiteX0" fmla="*/ 0 w 9590203"/>
              <a:gd name="connsiteY0" fmla="*/ 0 h 6858000"/>
              <a:gd name="connsiteX1" fmla="*/ 6414049 w 9590203"/>
              <a:gd name="connsiteY1" fmla="*/ 0 h 6858000"/>
              <a:gd name="connsiteX2" fmla="*/ 9590203 w 9590203"/>
              <a:gd name="connsiteY2" fmla="*/ 6858000 h 6858000"/>
              <a:gd name="connsiteX3" fmla="*/ 0 w 9590203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590203" h="6858000">
                <a:moveTo>
                  <a:pt x="0" y="0"/>
                </a:moveTo>
                <a:lnTo>
                  <a:pt x="6414049" y="0"/>
                </a:lnTo>
                <a:lnTo>
                  <a:pt x="9590203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>
              <a:lumMod val="85000"/>
              <a:lumOff val="15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73" name="Freeform: Shape 72">
            <a:extLst>
              <a:ext uri="{FF2B5EF4-FFF2-40B4-BE49-F238E27FC236}">
                <a16:creationId xmlns:a16="http://schemas.microsoft.com/office/drawing/2014/main" id="{2396E232-7219-4009-893A-28527CADCE64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02664" cy="6858000"/>
          </a:xfrm>
          <a:custGeom>
            <a:avLst/>
            <a:gdLst>
              <a:gd name="connsiteX0" fmla="*/ 0 w 9102664"/>
              <a:gd name="connsiteY0" fmla="*/ 0 h 6858000"/>
              <a:gd name="connsiteX1" fmla="*/ 5926510 w 9102664"/>
              <a:gd name="connsiteY1" fmla="*/ 0 h 6858000"/>
              <a:gd name="connsiteX2" fmla="*/ 9102664 w 9102664"/>
              <a:gd name="connsiteY2" fmla="*/ 6858000 h 6858000"/>
              <a:gd name="connsiteX3" fmla="*/ 0 w 9102664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02664" h="6858000">
                <a:moveTo>
                  <a:pt x="0" y="0"/>
                </a:moveTo>
                <a:lnTo>
                  <a:pt x="5926510" y="0"/>
                </a:lnTo>
                <a:lnTo>
                  <a:pt x="9102664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4" name="Rectangle 1">
            <a:extLst>
              <a:ext uri="{FF2B5EF4-FFF2-40B4-BE49-F238E27FC236}">
                <a16:creationId xmlns:a16="http://schemas.microsoft.com/office/drawing/2014/main" id="{5EC0EA28-670F-449D-BF06-D686B207E36A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838200" y="2021249"/>
            <a:ext cx="6146071" cy="4155713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lIns="91440" tIns="45720" rIns="91440" bIns="45720" numCol="1" anchorCtr="0" compatLnSpc="1">
            <a:prstTxWarp prst="textNoShape">
              <a:avLst/>
            </a:prstTxWarp>
            <a:norm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defTabSz="914400" rtl="0" eaLnBrk="0" fontAlgn="base" latinLnBrk="0" hangingPunct="0"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</a:pPr>
            <a:r>
              <a:rPr kumimoji="0" lang="lt-LT" altLang="en-US" sz="2000" b="1" i="0" u="none" strike="noStrike" cap="none" normalizeH="0" baseline="0" dirty="0">
                <a:ln>
                  <a:noFill/>
                </a:ln>
                <a:effectLst/>
                <a:latin typeface="Georgia" panose="02040502050405020303" pitchFamily="18" charset="0"/>
                <a:cs typeface="Arial" panose="020B0604020202020204" pitchFamily="34" charset="0"/>
              </a:rPr>
              <a:t>Veiklų </a:t>
            </a:r>
            <a:r>
              <a:rPr lang="lt-LT" altLang="en-US" sz="2000" b="1" dirty="0">
                <a:latin typeface="Georgia" panose="02040502050405020303" pitchFamily="18" charset="0"/>
                <a:cs typeface="Arial" panose="020B0604020202020204" pitchFamily="34" charset="0"/>
              </a:rPr>
              <a:t>p</a:t>
            </a:r>
            <a:r>
              <a:rPr kumimoji="0" lang="en-US" altLang="en-US" sz="2000" b="1" i="0" u="none" strike="noStrike" cap="none" normalizeH="0" baseline="0" dirty="0" err="1">
                <a:ln>
                  <a:noFill/>
                </a:ln>
                <a:effectLst/>
                <a:latin typeface="Georgia" panose="02040502050405020303" pitchFamily="18" charset="0"/>
                <a:cs typeface="Arial" panose="020B0604020202020204" pitchFamily="34" charset="0"/>
              </a:rPr>
              <a:t>ristatymai</a:t>
            </a:r>
            <a:r>
              <a:rPr kumimoji="0" lang="lt-LT" altLang="en-US" sz="2000" b="1" i="0" u="none" strike="noStrike" cap="none" normalizeH="0" baseline="0" dirty="0">
                <a:ln>
                  <a:noFill/>
                </a:ln>
                <a:effectLst/>
                <a:latin typeface="Georgia" panose="02040502050405020303" pitchFamily="18" charset="0"/>
                <a:cs typeface="Arial" panose="020B0604020202020204" pitchFamily="34" charset="0"/>
              </a:rPr>
              <a:t> </a:t>
            </a:r>
            <a:r>
              <a:rPr kumimoji="0" lang="en-US" altLang="en-US" sz="2000" b="1" i="0" u="none" strike="noStrike" cap="none" normalizeH="0" baseline="0" dirty="0">
                <a:ln>
                  <a:noFill/>
                </a:ln>
                <a:effectLst/>
                <a:latin typeface="Georgia" panose="02040502050405020303" pitchFamily="18" charset="0"/>
                <a:cs typeface="Arial" panose="020B0604020202020204" pitchFamily="34" charset="0"/>
              </a:rPr>
              <a:t>:</a:t>
            </a:r>
            <a:endParaRPr kumimoji="0" lang="lt-LT" altLang="en-US" sz="2000" b="1" i="0" u="none" strike="noStrike" cap="none" normalizeH="0" baseline="0" dirty="0">
              <a:ln>
                <a:noFill/>
              </a:ln>
              <a:effectLst/>
              <a:latin typeface="Georgia" panose="02040502050405020303" pitchFamily="18" charset="0"/>
              <a:cs typeface="Arial" panose="020B0604020202020204" pitchFamily="34" charset="0"/>
            </a:endParaRPr>
          </a:p>
          <a:p>
            <a:pPr marL="0" marR="0" lvl="0" indent="0" defTabSz="914400" rtl="0" eaLnBrk="0" fontAlgn="base" latinLnBrk="0" hangingPunct="0"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</a:pPr>
            <a:endParaRPr kumimoji="0" lang="en-US" altLang="en-US" sz="2000" b="1" i="0" u="none" strike="noStrike" cap="none" normalizeH="0" baseline="0" dirty="0">
              <a:ln>
                <a:noFill/>
              </a:ln>
              <a:effectLst/>
              <a:latin typeface="Georgia" panose="02040502050405020303" pitchFamily="18" charset="0"/>
            </a:endParaRPr>
          </a:p>
          <a:p>
            <a:pPr marL="0" marR="0" lvl="0" indent="0" defTabSz="914400" rtl="0" eaLnBrk="0" fontAlgn="base" latinLnBrk="0" hangingPunct="0"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</a:pPr>
            <a:r>
              <a:rPr kumimoji="0" lang="en-US" altLang="en-US" sz="2000" b="1" i="0" u="none" strike="noStrike" cap="none" normalizeH="0" baseline="0" dirty="0">
                <a:ln>
                  <a:noFill/>
                </a:ln>
                <a:effectLst/>
                <a:latin typeface="Georgia" panose="02040502050405020303" pitchFamily="18" charset="0"/>
                <a:cs typeface="Arial" panose="020B0604020202020204" pitchFamily="34" charset="0"/>
                <a:hlinkClick r:id="rId5">
                  <a:extLst>
                    <a:ext uri="{A12FA001-AC4F-418D-AE19-62706E023703}">
                      <ahyp:hlinkClr xmlns="" xmlns:ahyp="http://schemas.microsoft.com/office/drawing/2018/hyperlinkcolor" val="tx"/>
                    </a:ext>
                  </a:extLst>
                </a:hlinkClick>
              </a:rPr>
              <a:t>https://youtu.be/kbIvBwE-B88</a:t>
            </a:r>
            <a:endParaRPr kumimoji="0" lang="en-US" altLang="en-US" sz="2000" b="1" i="0" u="none" strike="noStrike" cap="none" normalizeH="0" baseline="0" dirty="0">
              <a:ln>
                <a:noFill/>
              </a:ln>
              <a:effectLst/>
              <a:latin typeface="Georgia" panose="02040502050405020303" pitchFamily="18" charset="0"/>
            </a:endParaRPr>
          </a:p>
          <a:p>
            <a:pPr marL="0" marR="0" lvl="0" indent="0" defTabSz="914400" rtl="0" eaLnBrk="0" fontAlgn="base" latinLnBrk="0" hangingPunct="0"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</a:pPr>
            <a:r>
              <a:rPr kumimoji="0" lang="en-US" altLang="en-US" sz="2000" b="1" i="0" u="none" strike="noStrike" cap="none" normalizeH="0" baseline="0" dirty="0">
                <a:ln>
                  <a:noFill/>
                </a:ln>
                <a:effectLst/>
                <a:latin typeface="Georgia" panose="02040502050405020303" pitchFamily="18" charset="0"/>
                <a:cs typeface="Arial" panose="020B0604020202020204" pitchFamily="34" charset="0"/>
                <a:hlinkClick r:id="rId6">
                  <a:extLst>
                    <a:ext uri="{A12FA001-AC4F-418D-AE19-62706E023703}">
                      <ahyp:hlinkClr xmlns="" xmlns:ahyp="http://schemas.microsoft.com/office/drawing/2018/hyperlinkcolor" val="tx"/>
                    </a:ext>
                  </a:extLst>
                </a:hlinkClick>
              </a:rPr>
              <a:t>https://youtu.be/P4Q5CZlttkg</a:t>
            </a:r>
            <a:endParaRPr kumimoji="0" lang="en-US" altLang="en-US" sz="2000" b="1" i="0" u="none" strike="noStrike" cap="none" normalizeH="0" baseline="0" dirty="0">
              <a:ln>
                <a:noFill/>
              </a:ln>
              <a:effectLst/>
              <a:latin typeface="Georgia" panose="02040502050405020303" pitchFamily="18" charset="0"/>
            </a:endParaRPr>
          </a:p>
          <a:p>
            <a:pPr marL="0" marR="0" lvl="0" indent="0" defTabSz="914400" rtl="0" eaLnBrk="0" fontAlgn="base" latinLnBrk="0" hangingPunct="0"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</a:pPr>
            <a:r>
              <a:rPr kumimoji="0" lang="en-US" altLang="en-US" sz="2000" b="1" i="0" u="none" strike="noStrike" cap="none" normalizeH="0" baseline="0" dirty="0">
                <a:ln>
                  <a:noFill/>
                </a:ln>
                <a:effectLst/>
                <a:latin typeface="Georgia" panose="02040502050405020303" pitchFamily="18" charset="0"/>
                <a:cs typeface="Arial" panose="020B0604020202020204" pitchFamily="34" charset="0"/>
                <a:hlinkClick r:id="rId7">
                  <a:extLst>
                    <a:ext uri="{A12FA001-AC4F-418D-AE19-62706E023703}">
                      <ahyp:hlinkClr xmlns="" xmlns:ahyp="http://schemas.microsoft.com/office/drawing/2018/hyperlinkcolor" val="tx"/>
                    </a:ext>
                  </a:extLst>
                </a:hlinkClick>
              </a:rPr>
              <a:t>https://youtu.be/hNUmR5kJIQU</a:t>
            </a:r>
            <a:endParaRPr kumimoji="0" lang="en-US" altLang="en-US" sz="2000" b="1" i="0" u="none" strike="noStrike" cap="none" normalizeH="0" baseline="0" dirty="0">
              <a:ln>
                <a:noFill/>
              </a:ln>
              <a:effectLst/>
              <a:latin typeface="Georgia" panose="02040502050405020303" pitchFamily="18" charset="0"/>
            </a:endParaRPr>
          </a:p>
          <a:p>
            <a:pPr marL="0" marR="0" lvl="0" indent="0" defTabSz="914400" rtl="0" eaLnBrk="0" fontAlgn="base" latinLnBrk="0" hangingPunct="0"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</a:pPr>
            <a:r>
              <a:rPr kumimoji="0" lang="en-US" altLang="en-US" sz="2000" b="1" i="0" u="none" strike="noStrike" cap="none" normalizeH="0" baseline="0" dirty="0">
                <a:ln>
                  <a:noFill/>
                </a:ln>
                <a:effectLst/>
                <a:latin typeface="Georgia" panose="02040502050405020303" pitchFamily="18" charset="0"/>
                <a:cs typeface="Arial" panose="020B0604020202020204" pitchFamily="34" charset="0"/>
                <a:hlinkClick r:id="rId8">
                  <a:extLst>
                    <a:ext uri="{A12FA001-AC4F-418D-AE19-62706E023703}">
                      <ahyp:hlinkClr xmlns="" xmlns:ahyp="http://schemas.microsoft.com/office/drawing/2018/hyperlinkcolor" val="tx"/>
                    </a:ext>
                  </a:extLst>
                </a:hlinkClick>
              </a:rPr>
              <a:t>https://youtu.be/MQ3Lqwq5T_A</a:t>
            </a:r>
            <a:endParaRPr kumimoji="0" lang="lt-LT" altLang="en-US" sz="2000" b="1" i="0" u="none" strike="noStrike" cap="none" normalizeH="0" baseline="0" dirty="0">
              <a:ln>
                <a:noFill/>
              </a:ln>
              <a:effectLst/>
              <a:latin typeface="Georgia" panose="02040502050405020303" pitchFamily="18" charset="0"/>
              <a:cs typeface="Arial" panose="020B0604020202020204" pitchFamily="34" charset="0"/>
            </a:endParaRPr>
          </a:p>
          <a:p>
            <a:pPr marL="0" marR="0" lvl="0" indent="0" defTabSz="914400" rtl="0" eaLnBrk="0" fontAlgn="base" latinLnBrk="0" hangingPunct="0"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</a:pPr>
            <a:endParaRPr lang="lt-LT" altLang="en-US" sz="2000" b="1" dirty="0">
              <a:latin typeface="Georgia" panose="02040502050405020303" pitchFamily="18" charset="0"/>
              <a:cs typeface="Arial" panose="020B0604020202020204" pitchFamily="34" charset="0"/>
            </a:endParaRPr>
          </a:p>
          <a:p>
            <a:pPr marL="0" marR="0" lvl="0" indent="0" defTabSz="914400" rtl="0" eaLnBrk="0" fontAlgn="base" latinLnBrk="0" hangingPunct="0"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</a:pPr>
            <a:endParaRPr kumimoji="0" lang="en-US" altLang="en-US" sz="2000" b="1" i="0" u="none" strike="noStrike" cap="none" normalizeH="0" baseline="0" dirty="0">
              <a:ln>
                <a:noFill/>
              </a:ln>
              <a:effectLst/>
              <a:latin typeface="Georgia" panose="02040502050405020303" pitchFamily="18" charset="0"/>
            </a:endParaRPr>
          </a:p>
          <a:p>
            <a:pPr marL="0" marR="0" lvl="0" indent="0" defTabSz="914400" rtl="0" eaLnBrk="0" fontAlgn="base" latinLnBrk="0" hangingPunct="0"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</a:pPr>
            <a:r>
              <a:rPr kumimoji="0" lang="lt-LT" altLang="en-US" sz="2000" b="1" i="0" u="none" strike="noStrike" cap="none" normalizeH="0" baseline="0" dirty="0">
                <a:ln>
                  <a:noFill/>
                </a:ln>
                <a:effectLst/>
                <a:latin typeface="Georgia" panose="02040502050405020303" pitchFamily="18" charset="0"/>
                <a:cs typeface="Arial" panose="020B0604020202020204" pitchFamily="34" charset="0"/>
              </a:rPr>
              <a:t>Tarptautinės vakarienės pristatymas:</a:t>
            </a:r>
          </a:p>
          <a:p>
            <a:pPr marL="0" marR="0" lvl="0" indent="0" defTabSz="914400" rtl="0" eaLnBrk="0" fontAlgn="base" latinLnBrk="0" hangingPunct="0"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</a:pPr>
            <a:r>
              <a:rPr kumimoji="0" lang="en-US" altLang="en-US" sz="2000" b="1" i="0" u="none" strike="noStrike" cap="none" normalizeH="0" baseline="0" dirty="0">
                <a:ln>
                  <a:noFill/>
                </a:ln>
                <a:effectLst/>
                <a:latin typeface="Georgia" panose="02040502050405020303" pitchFamily="18" charset="0"/>
                <a:cs typeface="Arial" panose="020B0604020202020204" pitchFamily="34" charset="0"/>
                <a:hlinkClick r:id="rId9">
                  <a:extLst>
                    <a:ext uri="{A12FA001-AC4F-418D-AE19-62706E023703}">
                      <ahyp:hlinkClr xmlns="" xmlns:ahyp="http://schemas.microsoft.com/office/drawing/2018/hyperlinkcolor" val="tx"/>
                    </a:ext>
                  </a:extLst>
                </a:hlinkClick>
              </a:rPr>
              <a:t>https://youtube.com/shorts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effectLst/>
                <a:latin typeface="Georgia" panose="02040502050405020303" pitchFamily="18" charset="0"/>
                <a:cs typeface="Arial" panose="020B0604020202020204" pitchFamily="34" charset="0"/>
                <a:hlinkClick r:id="rId9">
                  <a:extLst>
                    <a:ext uri="{A12FA001-AC4F-418D-AE19-62706E023703}">
                      <ahyp:hlinkClr xmlns="" xmlns:ahyp="http://schemas.microsoft.com/office/drawing/2018/hyperlinkcolor" val="tx"/>
                    </a:ext>
                  </a:extLst>
                </a:hlinkClick>
              </a:rPr>
              <a:t>/KiZDe1heBpI?feature=share</a:t>
            </a:r>
            <a:endParaRPr kumimoji="0" lang="en-US" altLang="en-US" sz="2000" b="0" i="0" u="none" strike="noStrike" cap="none" normalizeH="0" baseline="0" dirty="0">
              <a:ln>
                <a:noFill/>
              </a:ln>
              <a:effectLst/>
              <a:latin typeface="Georgia" panose="020405020504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4770421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Rectangle 39">
            <a:extLst>
              <a:ext uri="{FF2B5EF4-FFF2-40B4-BE49-F238E27FC236}">
                <a16:creationId xmlns:a16="http://schemas.microsoft.com/office/drawing/2014/main" id="{2A785343-5D24-4118-A2E4-665D196F60C2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2" name="Turinio vietos rezervavimo ženklas 11">
            <a:extLst>
              <a:ext uri="{FF2B5EF4-FFF2-40B4-BE49-F238E27FC236}">
                <a16:creationId xmlns:a16="http://schemas.microsoft.com/office/drawing/2014/main" id="{7A896E32-ADE2-430C-A00F-44BE17F7EDD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6914" r="-3" b="-3"/>
          <a:stretch/>
        </p:blipFill>
        <p:spPr>
          <a:xfrm>
            <a:off x="2" y="-6235"/>
            <a:ext cx="3255403" cy="2505456"/>
          </a:xfrm>
          <a:custGeom>
            <a:avLst/>
            <a:gdLst/>
            <a:ahLst/>
            <a:cxnLst/>
            <a:rect l="l" t="t" r="r" b="b"/>
            <a:pathLst>
              <a:path w="3255403" h="2505456">
                <a:moveTo>
                  <a:pt x="0" y="0"/>
                </a:moveTo>
                <a:lnTo>
                  <a:pt x="3255403" y="0"/>
                </a:lnTo>
                <a:lnTo>
                  <a:pt x="2094477" y="2505456"/>
                </a:lnTo>
                <a:lnTo>
                  <a:pt x="0" y="2505456"/>
                </a:lnTo>
                <a:close/>
              </a:path>
            </a:pathLst>
          </a:custGeom>
        </p:spPr>
      </p:pic>
      <p:pic>
        <p:nvPicPr>
          <p:cNvPr id="4" name="Turinio vietos rezervavimo ženklas 3" descr="Paveikslėlis, kuriame yra vanduo, laukas, pastatas, namas&#10;&#10;Automatiškai sugeneruotas aprašymas">
            <a:extLst>
              <a:ext uri="{FF2B5EF4-FFF2-40B4-BE49-F238E27FC236}">
                <a16:creationId xmlns:a16="http://schemas.microsoft.com/office/drawing/2014/main" id="{AE642536-73E1-4B00-B613-9D611290795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2319" r="-3" b="5214"/>
          <a:stretch/>
        </p:blipFill>
        <p:spPr>
          <a:xfrm>
            <a:off x="7381876" y="10"/>
            <a:ext cx="4810125" cy="2501827"/>
          </a:xfrm>
          <a:custGeom>
            <a:avLst/>
            <a:gdLst/>
            <a:ahLst/>
            <a:cxnLst/>
            <a:rect l="l" t="t" r="r" b="b"/>
            <a:pathLst>
              <a:path w="4810125" h="2501837">
                <a:moveTo>
                  <a:pt x="1159248" y="0"/>
                </a:moveTo>
                <a:lnTo>
                  <a:pt x="4810125" y="0"/>
                </a:lnTo>
                <a:lnTo>
                  <a:pt x="4810125" y="2501837"/>
                </a:lnTo>
                <a:lnTo>
                  <a:pt x="0" y="2501837"/>
                </a:lnTo>
                <a:close/>
              </a:path>
            </a:pathLst>
          </a:custGeom>
        </p:spPr>
      </p:pic>
      <p:pic>
        <p:nvPicPr>
          <p:cNvPr id="8" name="Paveikslėlis 7" descr="Paveikslėlis, kuriame yra laukas, pastatas, naktis&#10;&#10;Automatiškai sugeneruotas aprašymas">
            <a:extLst>
              <a:ext uri="{FF2B5EF4-FFF2-40B4-BE49-F238E27FC236}">
                <a16:creationId xmlns:a16="http://schemas.microsoft.com/office/drawing/2014/main" id="{27A3A1CA-B607-40B6-ABAA-474A92B591D0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763" r="-3" b="37143"/>
          <a:stretch/>
        </p:blipFill>
        <p:spPr>
          <a:xfrm>
            <a:off x="4675537" y="-6235"/>
            <a:ext cx="3677817" cy="2505456"/>
          </a:xfrm>
          <a:custGeom>
            <a:avLst/>
            <a:gdLst/>
            <a:ahLst/>
            <a:cxnLst/>
            <a:rect l="l" t="t" r="r" b="b"/>
            <a:pathLst>
              <a:path w="3677817" h="2505456">
                <a:moveTo>
                  <a:pt x="1160926" y="0"/>
                </a:moveTo>
                <a:lnTo>
                  <a:pt x="3677817" y="0"/>
                </a:lnTo>
                <a:lnTo>
                  <a:pt x="2516891" y="2505456"/>
                </a:lnTo>
                <a:lnTo>
                  <a:pt x="0" y="2505456"/>
                </a:lnTo>
                <a:close/>
              </a:path>
            </a:pathLst>
          </a:custGeom>
        </p:spPr>
      </p:pic>
      <p:pic>
        <p:nvPicPr>
          <p:cNvPr id="11" name="Paveikslėlis 10" descr="Paveikslėlis, kuriame yra pastatas, laukas, aukštas&#10;&#10;Automatiškai sugeneruotas aprašymas">
            <a:extLst>
              <a:ext uri="{FF2B5EF4-FFF2-40B4-BE49-F238E27FC236}">
                <a16:creationId xmlns:a16="http://schemas.microsoft.com/office/drawing/2014/main" id="{980FAC62-6EF5-41AF-ADDD-FA5F98DFCDAB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r="8359" b="-2"/>
          <a:stretch/>
        </p:blipFill>
        <p:spPr>
          <a:xfrm>
            <a:off x="5353049" y="2660089"/>
            <a:ext cx="6838950" cy="4197911"/>
          </a:xfrm>
          <a:custGeom>
            <a:avLst/>
            <a:gdLst/>
            <a:ahLst/>
            <a:cxnLst/>
            <a:rect l="l" t="t" r="r" b="b"/>
            <a:pathLst>
              <a:path w="6838950" h="4197911">
                <a:moveTo>
                  <a:pt x="1945141" y="0"/>
                </a:moveTo>
                <a:lnTo>
                  <a:pt x="1951364" y="0"/>
                </a:lnTo>
                <a:lnTo>
                  <a:pt x="3141155" y="0"/>
                </a:lnTo>
                <a:lnTo>
                  <a:pt x="4791200" y="0"/>
                </a:lnTo>
                <a:lnTo>
                  <a:pt x="6838950" y="0"/>
                </a:lnTo>
                <a:lnTo>
                  <a:pt x="6838950" y="4197911"/>
                </a:lnTo>
                <a:lnTo>
                  <a:pt x="0" y="4197911"/>
                </a:lnTo>
                <a:close/>
              </a:path>
            </a:pathLst>
          </a:custGeom>
        </p:spPr>
      </p:pic>
      <p:sp>
        <p:nvSpPr>
          <p:cNvPr id="45" name="Freeform 11">
            <a:extLst>
              <a:ext uri="{FF2B5EF4-FFF2-40B4-BE49-F238E27FC236}">
                <a16:creationId xmlns:a16="http://schemas.microsoft.com/office/drawing/2014/main" id="{32F4D216-10B7-4DCA-A0A1-068E9E32F4F2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1" y="2660091"/>
            <a:ext cx="7122523" cy="4197911"/>
          </a:xfrm>
          <a:custGeom>
            <a:avLst/>
            <a:gdLst>
              <a:gd name="connsiteX0" fmla="*/ 0 w 7122523"/>
              <a:gd name="connsiteY0" fmla="*/ 4197911 h 4197911"/>
              <a:gd name="connsiteX1" fmla="*/ 7122523 w 7122523"/>
              <a:gd name="connsiteY1" fmla="*/ 4197911 h 4197911"/>
              <a:gd name="connsiteX2" fmla="*/ 5177382 w 7122523"/>
              <a:gd name="connsiteY2" fmla="*/ 0 h 4197911"/>
              <a:gd name="connsiteX3" fmla="*/ 5171159 w 7122523"/>
              <a:gd name="connsiteY3" fmla="*/ 0 h 4197911"/>
              <a:gd name="connsiteX4" fmla="*/ 3981368 w 7122523"/>
              <a:gd name="connsiteY4" fmla="*/ 0 h 4197911"/>
              <a:gd name="connsiteX5" fmla="*/ 2331323 w 7122523"/>
              <a:gd name="connsiteY5" fmla="*/ 0 h 4197911"/>
              <a:gd name="connsiteX6" fmla="*/ 0 w 7122523"/>
              <a:gd name="connsiteY6" fmla="*/ 0 h 41979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122523" h="4197911">
                <a:moveTo>
                  <a:pt x="0" y="4197911"/>
                </a:moveTo>
                <a:lnTo>
                  <a:pt x="7122523" y="4197911"/>
                </a:lnTo>
                <a:lnTo>
                  <a:pt x="5177382" y="0"/>
                </a:lnTo>
                <a:lnTo>
                  <a:pt x="5171159" y="0"/>
                </a:lnTo>
                <a:lnTo>
                  <a:pt x="3981368" y="0"/>
                </a:lnTo>
                <a:lnTo>
                  <a:pt x="2331323" y="0"/>
                </a:lnTo>
                <a:lnTo>
                  <a:pt x="0" y="0"/>
                </a:lnTo>
                <a:close/>
              </a:path>
            </a:pathLst>
          </a:custGeom>
          <a:solidFill>
            <a:srgbClr val="4040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Pavadinimas 1">
            <a:extLst>
              <a:ext uri="{FF2B5EF4-FFF2-40B4-BE49-F238E27FC236}">
                <a16:creationId xmlns:a16="http://schemas.microsoft.com/office/drawing/2014/main" id="{A0C32878-1F3A-4900-A072-55BF85AFD0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2388" y="3098042"/>
            <a:ext cx="5308979" cy="852985"/>
          </a:xfrm>
        </p:spPr>
        <p:txBody>
          <a:bodyPr vert="horz" lIns="91440" tIns="45720" rIns="91440" bIns="45720" rtlCol="0">
            <a:normAutofit fontScale="90000"/>
          </a:bodyPr>
          <a:lstStyle/>
          <a:p>
            <a:pPr algn="ctr"/>
            <a:r>
              <a:rPr lang="en-US" sz="3600" b="1" kern="1200" dirty="0">
                <a:solidFill>
                  <a:schemeClr val="accent1">
                    <a:lumMod val="75000"/>
                  </a:schemeClr>
                </a:solidFill>
                <a:latin typeface="Georgia" panose="02040502050405020303" pitchFamily="18" charset="0"/>
              </a:rPr>
              <a:t>EKSKURSIJŲ AKIMIRKOS </a:t>
            </a:r>
            <a:r>
              <a:rPr lang="en-US" sz="36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/>
            </a:r>
            <a:br>
              <a:rPr lang="en-US" sz="36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</a:br>
            <a:endParaRPr lang="en-US" sz="3600" kern="1200" dirty="0">
              <a:solidFill>
                <a:srgbClr val="FFFFFF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6" name="Paveikslėlis 5" descr="Paveikslėlis, kuriame yra pastatas, dangus, laukas, žmonės&#10;&#10;Automatiškai sugeneruotas aprašymas">
            <a:extLst>
              <a:ext uri="{FF2B5EF4-FFF2-40B4-BE49-F238E27FC236}">
                <a16:creationId xmlns:a16="http://schemas.microsoft.com/office/drawing/2014/main" id="{D110EE34-4F56-4936-8EFF-EC2CF4E5873C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687" r="-1" b="31373"/>
          <a:stretch/>
        </p:blipFill>
        <p:spPr>
          <a:xfrm>
            <a:off x="2268501" y="10"/>
            <a:ext cx="3393943" cy="2502833"/>
          </a:xfrm>
          <a:custGeom>
            <a:avLst/>
            <a:gdLst/>
            <a:ahLst/>
            <a:cxnLst/>
            <a:rect l="l" t="t" r="r" b="b"/>
            <a:pathLst>
              <a:path w="3393943" h="2502843">
                <a:moveTo>
                  <a:pt x="1159715" y="0"/>
                </a:moveTo>
                <a:lnTo>
                  <a:pt x="3393943" y="0"/>
                </a:lnTo>
                <a:lnTo>
                  <a:pt x="2234228" y="2502843"/>
                </a:lnTo>
                <a:lnTo>
                  <a:pt x="0" y="2502843"/>
                </a:lnTo>
                <a:close/>
              </a:path>
            </a:pathLst>
          </a:custGeom>
        </p:spPr>
      </p:pic>
      <p:pic>
        <p:nvPicPr>
          <p:cNvPr id="14" name="Paveikslėlis 13" descr="Paveikslėlis, kuriame yra asmuo, laukas, žmonės, grupė&#10;&#10;Automatiškai sugeneruotas aprašymas">
            <a:extLst>
              <a:ext uri="{FF2B5EF4-FFF2-40B4-BE49-F238E27FC236}">
                <a16:creationId xmlns:a16="http://schemas.microsoft.com/office/drawing/2014/main" id="{0C6739D9-E514-44CE-A12C-14A21604695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61" y="3951027"/>
            <a:ext cx="3981269" cy="23360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169989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>
            <a:extLst>
              <a:ext uri="{FF2B5EF4-FFF2-40B4-BE49-F238E27FC236}">
                <a16:creationId xmlns:a16="http://schemas.microsoft.com/office/drawing/2014/main" id="{5CB593EA-2F98-479F-B4C4-F366571FA64D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8" name="Paveikslėlis 7" descr="Paveikslėlis, kuriame yra žinutė&#10;&#10;Automatiškai sugeneruotas aprašymas">
            <a:extLst>
              <a:ext uri="{FF2B5EF4-FFF2-40B4-BE49-F238E27FC236}">
                <a16:creationId xmlns:a16="http://schemas.microsoft.com/office/drawing/2014/main" id="{E7C92DFB-4458-4B52-9268-D44EF12E637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878" r="5880" b="-2"/>
          <a:stretch/>
        </p:blipFill>
        <p:spPr>
          <a:xfrm>
            <a:off x="20" y="10"/>
            <a:ext cx="2970445" cy="3383269"/>
          </a:xfrm>
          <a:prstGeom prst="rect">
            <a:avLst/>
          </a:prstGeom>
        </p:spPr>
      </p:pic>
      <p:pic>
        <p:nvPicPr>
          <p:cNvPr id="7" name="Paveikslėlis 6" descr="Paveikslėlis, kuriame yra pastatas, laukas, plyta, rokas&#10;&#10;Automatiškai sugeneruotas aprašymas">
            <a:extLst>
              <a:ext uri="{FF2B5EF4-FFF2-40B4-BE49-F238E27FC236}">
                <a16:creationId xmlns:a16="http://schemas.microsoft.com/office/drawing/2014/main" id="{E572346A-C272-41C3-AA84-44034567FBE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4213" r="7180" b="-3"/>
          <a:stretch/>
        </p:blipFill>
        <p:spPr>
          <a:xfrm>
            <a:off x="3072956" y="10"/>
            <a:ext cx="2970465" cy="3383268"/>
          </a:xfrm>
          <a:prstGeom prst="rect">
            <a:avLst/>
          </a:prstGeom>
        </p:spPr>
      </p:pic>
      <p:pic>
        <p:nvPicPr>
          <p:cNvPr id="5" name="Paveikslėlis 4" descr="Paveikslėlis, kuriame yra žolė, laukas, gamta, žalia&#10;&#10;Automatiškai sugeneruotas aprašymas">
            <a:extLst>
              <a:ext uri="{FF2B5EF4-FFF2-40B4-BE49-F238E27FC236}">
                <a16:creationId xmlns:a16="http://schemas.microsoft.com/office/drawing/2014/main" id="{0CAFCBAB-9F01-4443-9122-CD4C8FA2FB0F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7505" r="3659" b="-2"/>
          <a:stretch/>
        </p:blipFill>
        <p:spPr>
          <a:xfrm>
            <a:off x="6145909" y="10"/>
            <a:ext cx="2971800" cy="3383268"/>
          </a:xfrm>
          <a:prstGeom prst="rect">
            <a:avLst/>
          </a:prstGeom>
        </p:spPr>
      </p:pic>
      <p:pic>
        <p:nvPicPr>
          <p:cNvPr id="4" name="Paveikslėlis 3" descr="Paveikslėlis, kuriame yra dangus, laukas&#10;&#10;Automatiškai sugeneruotas aprašymas">
            <a:extLst>
              <a:ext uri="{FF2B5EF4-FFF2-40B4-BE49-F238E27FC236}">
                <a16:creationId xmlns:a16="http://schemas.microsoft.com/office/drawing/2014/main" id="{859F1513-5CA3-4138-BFEB-EA68180231CC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12243" r="19901" b="-1"/>
          <a:stretch/>
        </p:blipFill>
        <p:spPr>
          <a:xfrm>
            <a:off x="9220200" y="10"/>
            <a:ext cx="2971800" cy="3383268"/>
          </a:xfrm>
          <a:prstGeom prst="rect">
            <a:avLst/>
          </a:prstGeom>
        </p:spPr>
      </p:pic>
      <p:pic>
        <p:nvPicPr>
          <p:cNvPr id="6" name="Paveikslėlis 5" descr="Paveikslėlis, kuriame yra pastatas, laukas, kolonada, vyriausybės pastatas&#10;&#10;Automatiškai sugeneruotas aprašymas">
            <a:extLst>
              <a:ext uri="{FF2B5EF4-FFF2-40B4-BE49-F238E27FC236}">
                <a16:creationId xmlns:a16="http://schemas.microsoft.com/office/drawing/2014/main" id="{DE89DBDD-4B83-4578-BF62-82A8726C40D7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t="16413" r="-1" b="10178"/>
          <a:stretch/>
        </p:blipFill>
        <p:spPr>
          <a:xfrm>
            <a:off x="-1018" y="3474720"/>
            <a:ext cx="6044438" cy="3383280"/>
          </a:xfrm>
          <a:prstGeom prst="rect">
            <a:avLst/>
          </a:prstGeom>
        </p:spPr>
      </p:pic>
      <p:sp>
        <p:nvSpPr>
          <p:cNvPr id="24" name="Rectangle 23">
            <a:extLst>
              <a:ext uri="{FF2B5EF4-FFF2-40B4-BE49-F238E27FC236}">
                <a16:creationId xmlns:a16="http://schemas.microsoft.com/office/drawing/2014/main" id="{39BEB6D0-9E4E-4221-93D1-74ABECEE9EFC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145910" y="3474720"/>
            <a:ext cx="6046090" cy="3383281"/>
          </a:xfrm>
          <a:prstGeom prst="rect">
            <a:avLst/>
          </a:prstGeom>
          <a:solidFill>
            <a:srgbClr val="553A3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Pavadinimas 1">
            <a:extLst>
              <a:ext uri="{FF2B5EF4-FFF2-40B4-BE49-F238E27FC236}">
                <a16:creationId xmlns:a16="http://schemas.microsoft.com/office/drawing/2014/main" id="{80F90331-A09D-47E9-8CF6-7C0770D47E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91653" y="3799272"/>
            <a:ext cx="5193748" cy="637124"/>
          </a:xfrm>
        </p:spPr>
        <p:txBody>
          <a:bodyPr>
            <a:noAutofit/>
          </a:bodyPr>
          <a:lstStyle/>
          <a:p>
            <a:pPr algn="ctr"/>
            <a:r>
              <a:rPr lang="lt-LT" sz="2000" b="1" dirty="0">
                <a:solidFill>
                  <a:srgbClr val="002060"/>
                </a:solidFill>
                <a:latin typeface="Georgia" panose="02040502050405020303" pitchFamily="18" charset="0"/>
              </a:rPr>
              <a:t>2021-10-18- 2021-10-23 (24) </a:t>
            </a:r>
            <a:br>
              <a:rPr lang="lt-LT" sz="2000" b="1" dirty="0">
                <a:solidFill>
                  <a:srgbClr val="002060"/>
                </a:solidFill>
                <a:latin typeface="Georgia" panose="02040502050405020303" pitchFamily="18" charset="0"/>
              </a:rPr>
            </a:br>
            <a:r>
              <a:rPr lang="lt-LT" sz="2000" b="1" dirty="0">
                <a:solidFill>
                  <a:srgbClr val="002060"/>
                </a:solidFill>
                <a:latin typeface="Georgia" panose="02040502050405020303" pitchFamily="18" charset="0"/>
              </a:rPr>
              <a:t>ŠIAULIAI</a:t>
            </a:r>
            <a:endParaRPr lang="en-US" sz="2000" b="1" dirty="0">
              <a:solidFill>
                <a:srgbClr val="002060"/>
              </a:solidFill>
              <a:latin typeface="Georgia" panose="02040502050405020303" pitchFamily="18" charset="0"/>
            </a:endParaRPr>
          </a:p>
        </p:txBody>
      </p:sp>
      <p:sp>
        <p:nvSpPr>
          <p:cNvPr id="3" name="Turinio vietos rezervavimo ženklas 2">
            <a:extLst>
              <a:ext uri="{FF2B5EF4-FFF2-40B4-BE49-F238E27FC236}">
                <a16:creationId xmlns:a16="http://schemas.microsoft.com/office/drawing/2014/main" id="{BACD047D-52A0-4F2E-8754-E764C7CDB25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79648" y="4510585"/>
            <a:ext cx="5366610" cy="175873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lt-LT" sz="1800" b="1" dirty="0">
                <a:solidFill>
                  <a:srgbClr val="FFFFFF"/>
                </a:solidFill>
                <a:latin typeface="Georgia" panose="02040502050405020303" pitchFamily="18" charset="0"/>
              </a:rPr>
              <a:t>DEMOKRATIJOS STIPRINIMAS </a:t>
            </a:r>
          </a:p>
          <a:p>
            <a:pPr marL="0" indent="0">
              <a:buNone/>
            </a:pPr>
            <a:r>
              <a:rPr lang="lt-LT" sz="1800" dirty="0">
                <a:solidFill>
                  <a:srgbClr val="FFFFFF"/>
                </a:solidFill>
                <a:latin typeface="Georgia" panose="02040502050405020303" pitchFamily="18" charset="0"/>
              </a:rPr>
              <a:t>(Mokinių  savivalda, parlamentarizmas, diktatūrų aukų atminimas)</a:t>
            </a:r>
          </a:p>
        </p:txBody>
      </p:sp>
    </p:spTree>
    <p:extLst>
      <p:ext uri="{BB962C8B-B14F-4D97-AF65-F5344CB8AC3E}">
        <p14:creationId xmlns:p14="http://schemas.microsoft.com/office/powerpoint/2010/main" val="230406104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theme/theme1.xml><?xml version="1.0" encoding="utf-8"?>
<a:theme xmlns:a="http://schemas.openxmlformats.org/drawingml/2006/main" name="„Office“ 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200</TotalTime>
  <Words>315</Words>
  <Application>Microsoft Office PowerPoint</Application>
  <PresentationFormat>Plačiaekranė</PresentationFormat>
  <Paragraphs>51</Paragraphs>
  <Slides>14</Slides>
  <Notes>0</Notes>
  <HiddenSlides>0</HiddenSlides>
  <MMClips>0</MMClips>
  <ScaleCrop>false</ScaleCrop>
  <HeadingPairs>
    <vt:vector size="6" baseType="variant">
      <vt:variant>
        <vt:lpstr>Naudojami šriftai</vt:lpstr>
      </vt:variant>
      <vt:variant>
        <vt:i4>4</vt:i4>
      </vt:variant>
      <vt:variant>
        <vt:lpstr>Tema</vt:lpstr>
      </vt:variant>
      <vt:variant>
        <vt:i4>1</vt:i4>
      </vt:variant>
      <vt:variant>
        <vt:lpstr>Skaidrių pavadinimai</vt:lpstr>
      </vt:variant>
      <vt:variant>
        <vt:i4>14</vt:i4>
      </vt:variant>
    </vt:vector>
  </HeadingPairs>
  <TitlesOfParts>
    <vt:vector size="19" baseType="lpstr">
      <vt:lpstr>Arial</vt:lpstr>
      <vt:lpstr>Calibri</vt:lpstr>
      <vt:lpstr>Calibri Light</vt:lpstr>
      <vt:lpstr>Georgia</vt:lpstr>
      <vt:lpstr>„Office“ tema</vt:lpstr>
      <vt:lpstr>   ,, +PARTICIPATORY  DEMOCRACY, +ACTIVE CITIZENSHIP ‘‘   2019-1-PT01-KA229-061433-2    </vt:lpstr>
      <vt:lpstr>PROJEKTO TIKSLAI </vt:lpstr>
      <vt:lpstr>5 susitikimai </vt:lpstr>
      <vt:lpstr>COVID IR PROJEKTO VEIKLOS </vt:lpstr>
      <vt:lpstr>Trikalbis demokratijos terminų žodynas  </vt:lpstr>
      <vt:lpstr>AKIMIRKOS IŠ STRASBŪRO MOBILUMO VEIKLŲ</vt:lpstr>
      <vt:lpstr>Europos Parlamente  Strasbūras </vt:lpstr>
      <vt:lpstr>ŽAIDIMAS</vt:lpstr>
      <vt:lpstr>ELZASO – MOZELIO REGIONO ATMINIMO MUZIEJUS </vt:lpstr>
      <vt:lpstr>Štruthofo koncentracijos stovykla (Vogėzų kalnuose)</vt:lpstr>
      <vt:lpstr>GRUPIŲ VEIKLŲ PRISTATYMAI</vt:lpstr>
      <vt:lpstr>„PowerPoint“ pateiktis</vt:lpstr>
      <vt:lpstr>EKSKURSIJŲ AKIMIRKOS  </vt:lpstr>
      <vt:lpstr>2021-10-18- 2021-10-23 (24)  ŠIAULIAI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„PowerPoint“ pateiktis</dc:title>
  <dc:creator>Kristina Murauskienė</dc:creator>
  <cp:lastModifiedBy>Vilma</cp:lastModifiedBy>
  <cp:revision>15</cp:revision>
  <dcterms:created xsi:type="dcterms:W3CDTF">2021-10-10T18:47:05Z</dcterms:created>
  <dcterms:modified xsi:type="dcterms:W3CDTF">2021-10-14T09:00:25Z</dcterms:modified>
</cp:coreProperties>
</file>