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4" r:id="rId4"/>
    <p:sldId id="269" r:id="rId5"/>
    <p:sldId id="267" r:id="rId6"/>
    <p:sldId id="258" r:id="rId7"/>
    <p:sldId id="262" r:id="rId8"/>
    <p:sldId id="270" r:id="rId9"/>
    <p:sldId id="27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86" d="100"/>
          <a:sy n="86" d="100"/>
        </p:scale>
        <p:origin x="4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012CD001-110E-41B5-ACF3-177C2FAD8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43CB4990-FBD4-469A-8B13-4322DCC7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37EF5890-C127-4590-AEBC-676D0451F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B1298-6DEC-4B47-8F9A-47F49ACCC59A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F471980E-4842-449D-9664-DA6D1CD11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54206536-D693-4866-884E-858FC8594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6A3F-E64F-44EB-831D-5DD0531F2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22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08CB0A8-C2FD-4D6B-BEB6-380EAE50C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CF581B1F-9A8C-46E6-86F6-90BC08C4BF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AD1D3BA8-4631-45AD-8AC2-0193019437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B1298-6DEC-4B47-8F9A-47F49ACCC59A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64EE5495-6E22-4256-AC7A-7F084E012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5CBAF9DC-A31C-418A-9434-7D3E2389F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6A3F-E64F-44EB-831D-5DD0531F2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113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988CAB0-EE16-4110-9C66-9921EF07B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AE8A3412-5D26-4A30-8077-2991FE2586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E5ADE4E9-3DD8-42F0-961F-7B9EFFE198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B1298-6DEC-4B47-8F9A-47F49ACCC59A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A756FE10-C6CD-4042-B335-0AC548244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06BD3E11-85F5-447A-A463-D0DF7B2F0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6A3F-E64F-44EB-831D-5DD0531F2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082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647D29B-CB1D-4E03-88BD-0F92AC6F1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B71F15D6-C979-46C6-8386-EE8F518A50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0F74325B-66ED-41DF-BFD7-0BD7D2FF77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D791C3CD-3D03-47AB-9C47-53DE53A4F8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B1298-6DEC-4B47-8F9A-47F49ACCC59A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90E06631-AEA6-46B6-B31B-6FBF0BA79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C5546CA1-FCF9-451B-9940-8A1238B34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6A3F-E64F-44EB-831D-5DD0531F2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730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566C4CF-CDA3-4D53-85D1-44EB99657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5D74A4A7-25B3-4A49-91DA-68AEB8DBA5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DE4F4924-22C6-4DB4-A84B-70F63B88E2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25D90FAB-F0B4-476F-AD85-1F588F246F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5C5E26B5-EFEC-4648-AAF3-D5667835A7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1026E0D6-01A2-4041-BDCF-DC874F651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B1298-6DEC-4B47-8F9A-47F49ACCC59A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10A29775-6853-47AA-A5CC-627855BE1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9B3B1E01-50EB-446D-9151-59ED86CD6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6A3F-E64F-44EB-831D-5DD0531F2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93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5410FB8-8671-4913-A688-4390B5AAF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77A6B1A2-AFDB-44F9-A7DB-DB2F93C28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B1298-6DEC-4B47-8F9A-47F49ACCC59A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4A21271B-04FD-4B43-AB2B-A4CAE4C84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E9BEB532-97F0-4AF1-B3D4-0F4A48EF8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6A3F-E64F-44EB-831D-5DD0531F2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771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EF0AB58F-2380-4D04-8058-DC8EC3AC7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B1298-6DEC-4B47-8F9A-47F49ACCC59A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BB044A30-E6B2-424C-B7BE-523D46A21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F7D4CD08-0BBC-4F64-93F4-C078F8C261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6A3F-E64F-44EB-831D-5DD0531F2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707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D85AA91-74F5-40B3-BD81-CFABF0E85C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9A00439-AEFE-4802-88F5-64DE314B6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3BA98A34-52E1-4BC3-8827-C3A67BDEFA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2A3DC3D8-BCC3-46A8-B772-2AC1320B6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B1298-6DEC-4B47-8F9A-47F49ACCC59A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599C6515-049B-4FC3-A574-4AC22148B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0DCA0E79-C5A1-4912-94D5-C905A1A53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6A3F-E64F-44EB-831D-5DD0531F2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202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56EC44D5-9599-4C64-B802-E9DACF002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321BC624-79DA-4B64-8CDD-331A99EEF8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63E4299A-B07A-40A4-9A5F-F08A03A183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CE8D4E39-8556-4016-B3E0-29D63CB6B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B1298-6DEC-4B47-8F9A-47F49ACCC59A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11B54A35-C01E-4130-8A5A-81D5E0F58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F36AA388-0D5D-48BE-95FC-2E0A56DD4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6A3F-E64F-44EB-831D-5DD0531F2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2759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F1537D8-761D-41EF-A242-7346D2293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27B23FFC-B4C2-42D2-9D5E-46FCAC5974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D1494C28-94DA-4262-A48D-873340E97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B1298-6DEC-4B47-8F9A-47F49ACCC59A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ED1232BB-B460-469E-8B3F-CE4CF86D5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81875ED1-71B5-4425-A4DB-EEBA140A9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6A3F-E64F-44EB-831D-5DD0531F2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508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28C4EF3B-DAC0-417E-8E4D-18DB1DC284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AE944450-1E48-46D1-94C3-533D189D65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7F269DDC-6D51-49A3-AC76-9DE75EAB9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2B1298-6DEC-4B47-8F9A-47F49ACCC59A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2F0DA8C2-7F7B-4193-8831-C186C7FAA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860930EA-4CDD-4E1B-BE37-481511809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96A3F-E64F-44EB-831D-5DD0531F2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789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7923D7FF-5FCE-4848-89F4-46E3EDA73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  <a:endParaRPr lang="en-US"/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4DC644BF-9F3F-4523-9D41-148716EFFE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  <a:endParaRPr lang="en-US"/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874F1958-ED95-4C88-946B-A4E59E90D0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2B1298-6DEC-4B47-8F9A-47F49ACCC59A}" type="datetimeFigureOut">
              <a:rPr lang="en-US" smtClean="0"/>
              <a:t>4/7/2021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82F1E2AD-CC65-4031-BBE1-A041F21017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D3596102-033F-40B1-A046-00FD56A13D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896A3F-E64F-44EB-831D-5DD0531F2A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465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JB-sKnn5lAw" TargetMode="External"/><Relationship Id="rId13" Type="http://schemas.openxmlformats.org/officeDocument/2006/relationships/image" Target="../media/image14.jpg"/><Relationship Id="rId3" Type="http://schemas.openxmlformats.org/officeDocument/2006/relationships/image" Target="../media/image11.png"/><Relationship Id="rId7" Type="http://schemas.openxmlformats.org/officeDocument/2006/relationships/hyperlink" Target="https://issuu.com/karmelelo/docs/international_memorial_day_of_holocaust" TargetMode="External"/><Relationship Id="rId12" Type="http://schemas.openxmlformats.org/officeDocument/2006/relationships/hyperlink" Target="https://app.wizer.me/learn/V8603T?fbclid=IwAR106jP46q0u6BH-jNI9jTUq0Z5vK-7is-mC49349oDyMLnKjRjNS5ti4Dg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jjanonis.lt/wp-content/uploads/NEWSPAPER-FOR-INTERNATIONAL-HOLOCAUST-DAY.pdf" TargetMode="External"/><Relationship Id="rId11" Type="http://schemas.openxmlformats.org/officeDocument/2006/relationships/hyperlink" Target="https://jjanonis.lt/erasmus-projekto-more-participatory-democracy-more-active-citizenship-mokiniu-piesiniu-paroda-demokratija-mano-gyvenime/" TargetMode="External"/><Relationship Id="rId5" Type="http://schemas.openxmlformats.org/officeDocument/2006/relationships/image" Target="../media/image13.png"/><Relationship Id="rId15" Type="http://schemas.openxmlformats.org/officeDocument/2006/relationships/image" Target="../media/image16.png"/><Relationship Id="rId10" Type="http://schemas.openxmlformats.org/officeDocument/2006/relationships/hyperlink" Target="https://drive.google.com/file/d/1TFQdh_arWx0_Rqr4lLLPmhycBCNzeBH8/view?fbclid=IwAR3CyWSgTmfmE5DbU3WIlkeNns9GiiRH333h5Bba6Gap3NaeLvayZgIkSpk" TargetMode="External"/><Relationship Id="rId4" Type="http://schemas.openxmlformats.org/officeDocument/2006/relationships/image" Target="../media/image12.png"/><Relationship Id="rId9" Type="http://schemas.openxmlformats.org/officeDocument/2006/relationships/hyperlink" Target="https://www.youtube.com/watch?v=L5fVT2_UxkA" TargetMode="External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ROQsN-gMGDA" TargetMode="External"/><Relationship Id="rId3" Type="http://schemas.openxmlformats.org/officeDocument/2006/relationships/image" Target="../media/image18.png"/><Relationship Id="rId7" Type="http://schemas.openxmlformats.org/officeDocument/2006/relationships/hyperlink" Target="https://twinspace.etwinning.net/98273/home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10" Type="http://schemas.openxmlformats.org/officeDocument/2006/relationships/hyperlink" Target="https://docs.google.com/document/d/1B-i-Qb55qNuhZctjlu16G6oYIj8UNrOqNLKTLxAfFk4/edit?fbclid=IwAR07sWZsexL66uk_MsPzHlkoqAa4PYxD42QCsNWS1176tkrzllA37pEjFm8" TargetMode="External"/><Relationship Id="rId4" Type="http://schemas.openxmlformats.org/officeDocument/2006/relationships/image" Target="../media/image19.png"/><Relationship Id="rId9" Type="http://schemas.openxmlformats.org/officeDocument/2006/relationships/hyperlink" Target="https://www.facebook.com/photo?fbid=3629110103787351&amp;set=gm.3279588248745246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2.jpeg"/><Relationship Id="rId7" Type="http://schemas.openxmlformats.org/officeDocument/2006/relationships/hyperlink" Target="https://www.youtube.com/watch?v=O-UrABVPysc&amp;t=10s" TargetMode="External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cebook.com/beatrice.tupikaite/videos/2614939621932718" TargetMode="External"/><Relationship Id="rId11" Type="http://schemas.openxmlformats.org/officeDocument/2006/relationships/image" Target="../media/image36.png"/><Relationship Id="rId5" Type="http://schemas.openxmlformats.org/officeDocument/2006/relationships/hyperlink" Target="https://www.facebook.com/carla.machado.99/videos/10221666193111814/" TargetMode="External"/><Relationship Id="rId10" Type="http://schemas.openxmlformats.org/officeDocument/2006/relationships/image" Target="../media/image35.png"/><Relationship Id="rId4" Type="http://schemas.openxmlformats.org/officeDocument/2006/relationships/hyperlink" Target="https://www.youtube.com/watch?v=Bdolhs69n3w" TargetMode="External"/><Relationship Id="rId9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hyperlink" Target="https://docs.google.com/presentation/d/1qujnpDwyoxoWoe0CjX25pY3KXuvcFfc_i2trR2xJG9k/edit#slide=id.gc58c2a7f24_1_0" TargetMode="External"/><Relationship Id="rId7" Type="http://schemas.openxmlformats.org/officeDocument/2006/relationships/hyperlink" Target="https://jjanonis.lt/wp-content/uploads/JJG-Magazine-2.pdf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ead.bookcreator.com/OrBUtLhEwIYXcd9HorkTmtmMBZJ3/3K9UaTX_QmK1V9ebVtoSg?fbclid=IwAR1ix5pzB0mOOgLjh3ctohA6Gp28cJBG0uXN95UdwySiueVuuPuw8TpQKYo" TargetMode="External"/><Relationship Id="rId5" Type="http://schemas.openxmlformats.org/officeDocument/2006/relationships/hyperlink" Target="https://www.youtube.com/watch?v=Q7zVrohWUOE" TargetMode="External"/><Relationship Id="rId10" Type="http://schemas.openxmlformats.org/officeDocument/2006/relationships/image" Target="../media/image40.png"/><Relationship Id="rId4" Type="http://schemas.openxmlformats.org/officeDocument/2006/relationships/hyperlink" Target="https://drive.google.com/file/d/15jCUzeaZmo4W5pJYxkjAqv1BIY49VAP1/view?usp=sharing" TargetMode="External"/><Relationship Id="rId9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twinspace.etwinning.net/98273/home" TargetMode="External"/><Relationship Id="rId13" Type="http://schemas.openxmlformats.org/officeDocument/2006/relationships/image" Target="../media/image44.png"/><Relationship Id="rId3" Type="http://schemas.openxmlformats.org/officeDocument/2006/relationships/image" Target="../media/image42.png"/><Relationship Id="rId7" Type="http://schemas.openxmlformats.org/officeDocument/2006/relationships/hyperlink" Target="https://jjanonis.lt/" TargetMode="External"/><Relationship Id="rId12" Type="http://schemas.openxmlformats.org/officeDocument/2006/relationships/hyperlink" Target="https://www.skrastas.lt/daugiau/mokyklu-naujienos/kovo-11-oji-juliaus-janonio-gimnazija-sujunge-su-pirenu-pusiasaliu?fbclid=IwAR1f6OK1Op7LI4IEANKSROrSQuTVOyFIysQnGWcl0xzBGBBeCwhxbahA-4E" TargetMode="External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cebook.com/groups/2436600516377361?modal=false&amp;should_open_composer=false" TargetMode="External"/><Relationship Id="rId11" Type="http://schemas.openxmlformats.org/officeDocument/2006/relationships/hyperlink" Target="https://www.skrastas.lt/daugiau/mokyklu-naujienos/kovo-11-oji-juliaus-janonio-gimnazija-s" TargetMode="External"/><Relationship Id="rId5" Type="http://schemas.openxmlformats.org/officeDocument/2006/relationships/image" Target="../media/image26.jpeg"/><Relationship Id="rId10" Type="http://schemas.openxmlformats.org/officeDocument/2006/relationships/hyperlink" Target="https://www.facebook.com/groups/erasmuspliuslietuva" TargetMode="External"/><Relationship Id="rId4" Type="http://schemas.openxmlformats.org/officeDocument/2006/relationships/image" Target="../media/image43.png"/><Relationship Id="rId9" Type="http://schemas.openxmlformats.org/officeDocument/2006/relationships/hyperlink" Target="https://www.facebook.com/groups/2436600516377361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eccb.pt/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hyperlink" Target="http://hasi.urbibas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>
            <a:extLst>
              <a:ext uri="{FF2B5EF4-FFF2-40B4-BE49-F238E27FC236}">
                <a16:creationId xmlns:a16="http://schemas.microsoft.com/office/drawing/2014/main" id="{DEC3693E-817D-43BE-8624-485C9BB5C2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1715" y="216012"/>
            <a:ext cx="1961129" cy="1588946"/>
          </a:xfrm>
          <a:prstGeom prst="rect">
            <a:avLst/>
          </a:pr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EFB1B116-4DDF-4BFE-9E9A-1C68D60EC1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360" y="402938"/>
            <a:ext cx="3251032" cy="1358500"/>
          </a:xfrm>
          <a:prstGeom prst="rect">
            <a:avLst/>
          </a:prstGeo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DC72557A-A43B-4446-A2F3-87B643FB11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529" y="2504725"/>
            <a:ext cx="2341587" cy="1588934"/>
          </a:xfrm>
          <a:prstGeom prst="rect">
            <a:avLst/>
          </a:prstGeom>
        </p:spPr>
      </p:pic>
      <p:pic>
        <p:nvPicPr>
          <p:cNvPr id="5" name="Paveikslėlis 4">
            <a:extLst>
              <a:ext uri="{FF2B5EF4-FFF2-40B4-BE49-F238E27FC236}">
                <a16:creationId xmlns:a16="http://schemas.microsoft.com/office/drawing/2014/main" id="{D2827F98-C94F-4EF7-8726-4DB62F974C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481" y="4930536"/>
            <a:ext cx="2826185" cy="1582664"/>
          </a:xfrm>
          <a:prstGeom prst="rect">
            <a:avLst/>
          </a:prstGeom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91F03C79-553B-4497-9074-FF36B6C84A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80092" y="4930535"/>
            <a:ext cx="1918878" cy="1581298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A5A17FC0-D416-4C8B-A9E6-5924D352B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55127" y="-680"/>
            <a:ext cx="4236873" cy="685868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DC27E342-89F8-407C-916F-403953251F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14745" y="1176793"/>
            <a:ext cx="4177247" cy="3187651"/>
          </a:xfrm>
        </p:spPr>
        <p:txBody>
          <a:bodyPr>
            <a:normAutofit fontScale="90000"/>
          </a:bodyPr>
          <a:lstStyle/>
          <a:p>
            <a:br>
              <a:rPr lang="lt-LT" sz="1900" b="1" dirty="0">
                <a:solidFill>
                  <a:srgbClr val="FFFFFF"/>
                </a:solidFill>
                <a:latin typeface="Georgia" panose="02040502050405020303" pitchFamily="18" charset="0"/>
              </a:rPr>
            </a:br>
            <a:br>
              <a:rPr lang="lt-LT" sz="1900" b="1" dirty="0">
                <a:solidFill>
                  <a:srgbClr val="FFFFFF"/>
                </a:solidFill>
                <a:latin typeface="Georgia" panose="02040502050405020303" pitchFamily="18" charset="0"/>
              </a:rPr>
            </a:br>
            <a:br>
              <a:rPr lang="lt-LT" sz="1900" b="1" dirty="0">
                <a:solidFill>
                  <a:srgbClr val="FFFFFF"/>
                </a:solidFill>
                <a:latin typeface="Georgia" panose="02040502050405020303" pitchFamily="18" charset="0"/>
              </a:rPr>
            </a:br>
            <a:r>
              <a:rPr lang="lt-LT" sz="2400" b="1" dirty="0">
                <a:solidFill>
                  <a:srgbClr val="FFFFFF"/>
                </a:solidFill>
                <a:latin typeface="Georgia" panose="02040502050405020303" pitchFamily="18" charset="0"/>
              </a:rPr>
              <a:t>,,</a:t>
            </a:r>
            <a:r>
              <a:rPr lang="en-US" sz="2400" b="1" dirty="0">
                <a:solidFill>
                  <a:srgbClr val="FFFFFF"/>
                </a:solidFill>
                <a:latin typeface="Georgia" panose="02040502050405020303" pitchFamily="18" charset="0"/>
              </a:rPr>
              <a:t> +P</a:t>
            </a:r>
            <a:r>
              <a:rPr lang="lt-LT" sz="2400" b="1" dirty="0">
                <a:solidFill>
                  <a:srgbClr val="FFFFFF"/>
                </a:solidFill>
                <a:latin typeface="Georgia" panose="02040502050405020303" pitchFamily="18" charset="0"/>
              </a:rPr>
              <a:t>ARTICIPATORY  DEMOCRACY</a:t>
            </a:r>
            <a:r>
              <a:rPr lang="en-US" sz="2400" b="1" dirty="0">
                <a:solidFill>
                  <a:srgbClr val="FFFFFF"/>
                </a:solidFill>
                <a:latin typeface="Georgia" panose="02040502050405020303" pitchFamily="18" charset="0"/>
              </a:rPr>
              <a:t>, +A</a:t>
            </a:r>
            <a:r>
              <a:rPr lang="lt-LT" sz="2400" b="1" dirty="0">
                <a:solidFill>
                  <a:srgbClr val="FFFFFF"/>
                </a:solidFill>
                <a:latin typeface="Georgia" panose="02040502050405020303" pitchFamily="18" charset="0"/>
              </a:rPr>
              <a:t>CTIVE </a:t>
            </a:r>
            <a:r>
              <a:rPr lang="en-US" sz="2400" b="1" dirty="0">
                <a:solidFill>
                  <a:srgbClr val="FFFFFF"/>
                </a:solidFill>
                <a:latin typeface="Georgia" panose="02040502050405020303" pitchFamily="18" charset="0"/>
              </a:rPr>
              <a:t>C</a:t>
            </a:r>
            <a:r>
              <a:rPr lang="lt-LT" sz="2400" b="1" dirty="0">
                <a:solidFill>
                  <a:srgbClr val="FFFFFF"/>
                </a:solidFill>
                <a:latin typeface="Georgia" panose="02040502050405020303" pitchFamily="18" charset="0"/>
              </a:rPr>
              <a:t>ITIZENSHIP ‘‘</a:t>
            </a:r>
            <a:br>
              <a:rPr lang="lt-LT" sz="2400" b="1" dirty="0">
                <a:solidFill>
                  <a:srgbClr val="FFFFFF"/>
                </a:solidFill>
                <a:latin typeface="Georgia" panose="02040502050405020303" pitchFamily="18" charset="0"/>
              </a:rPr>
            </a:br>
            <a:br>
              <a:rPr lang="lt-LT" sz="2400" b="1" i="1" dirty="0">
                <a:solidFill>
                  <a:srgbClr val="FFFFFF"/>
                </a:solidFill>
                <a:latin typeface="Georgia" panose="02040502050405020303" pitchFamily="18" charset="0"/>
              </a:rPr>
            </a:br>
            <a:br>
              <a:rPr lang="en-US" sz="1900" b="1" dirty="0">
                <a:solidFill>
                  <a:srgbClr val="FFFFFF"/>
                </a:solidFill>
                <a:latin typeface="Georgia" panose="02040502050405020303" pitchFamily="18" charset="0"/>
              </a:rPr>
            </a:br>
            <a:r>
              <a:rPr lang="en-US" sz="1600" b="1" dirty="0">
                <a:solidFill>
                  <a:srgbClr val="FFFFFF"/>
                </a:solidFill>
                <a:latin typeface="Georgia" panose="02040502050405020303" pitchFamily="18" charset="0"/>
              </a:rPr>
              <a:t>2019-1-PT01-KA229-061433</a:t>
            </a:r>
            <a:r>
              <a:rPr lang="lt-LT" sz="1600" b="1" dirty="0">
                <a:solidFill>
                  <a:srgbClr val="FFFFFF"/>
                </a:solidFill>
                <a:latin typeface="Georgia" panose="02040502050405020303" pitchFamily="18" charset="0"/>
              </a:rPr>
              <a:t>-2</a:t>
            </a:r>
            <a:br>
              <a:rPr lang="lt-LT" sz="1600" b="1" dirty="0">
                <a:solidFill>
                  <a:srgbClr val="FFFFFF"/>
                </a:solidFill>
                <a:latin typeface="Georgia" panose="02040502050405020303" pitchFamily="18" charset="0"/>
              </a:rPr>
            </a:br>
            <a:r>
              <a:rPr lang="lt-LT" sz="1600" b="1" dirty="0">
                <a:solidFill>
                  <a:srgbClr val="FFFFFF"/>
                </a:solidFill>
                <a:latin typeface="Georgia" panose="02040502050405020303" pitchFamily="18" charset="0"/>
              </a:rPr>
              <a:t>2019 – 2022 m</a:t>
            </a:r>
            <a:br>
              <a:rPr lang="lt-LT" sz="1600" b="1" dirty="0">
                <a:solidFill>
                  <a:srgbClr val="FFFFFF"/>
                </a:solidFill>
                <a:latin typeface="Georgia" panose="02040502050405020303" pitchFamily="18" charset="0"/>
              </a:rPr>
            </a:br>
            <a:br>
              <a:rPr lang="lt-LT" sz="1900" b="1" dirty="0">
                <a:solidFill>
                  <a:srgbClr val="FFFFFF"/>
                </a:solidFill>
                <a:latin typeface="Georgia" panose="02040502050405020303" pitchFamily="18" charset="0"/>
              </a:rPr>
            </a:br>
            <a:br>
              <a:rPr lang="en-US" sz="1900" dirty="0">
                <a:solidFill>
                  <a:srgbClr val="FFFFFF"/>
                </a:solidFill>
              </a:rPr>
            </a:br>
            <a:endParaRPr lang="en-US" sz="1900" dirty="0">
              <a:solidFill>
                <a:srgbClr val="FFFFFF"/>
              </a:solidFill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982DC870-E8E5-4050-B10C-CC24FC67E5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0" y="2285774"/>
            <a:ext cx="8020742" cy="0"/>
          </a:xfrm>
          <a:prstGeom prst="line">
            <a:avLst/>
          </a:prstGeom>
          <a:ln w="1016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FF76A74F-C283-4DED-BD4D-086753B7CB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" y="4571549"/>
            <a:ext cx="8113985" cy="0"/>
          </a:xfrm>
          <a:prstGeom prst="line">
            <a:avLst/>
          </a:prstGeom>
          <a:ln w="1016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3B2791FB-B2F7-4BBE-B8D8-74C37FF9E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4319" y="-680"/>
            <a:ext cx="0" cy="6858003"/>
          </a:xfrm>
          <a:prstGeom prst="line">
            <a:avLst/>
          </a:prstGeom>
          <a:ln w="1016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9891B5DE-6811-4844-BB18-472A3F360E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020742" y="-680"/>
            <a:ext cx="0" cy="2240280"/>
          </a:xfrm>
          <a:prstGeom prst="line">
            <a:avLst/>
          </a:prstGeom>
          <a:ln w="101600">
            <a:solidFill>
              <a:srgbClr val="40404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aveikslėlis 8">
            <a:extLst>
              <a:ext uri="{FF2B5EF4-FFF2-40B4-BE49-F238E27FC236}">
                <a16:creationId xmlns:a16="http://schemas.microsoft.com/office/drawing/2014/main" id="{A9442B75-EA08-4DAC-9F8E-E9026B065F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57904" y="2636436"/>
            <a:ext cx="1963258" cy="1714847"/>
          </a:xfrm>
          <a:prstGeom prst="rect">
            <a:avLst/>
          </a:prstGeom>
        </p:spPr>
      </p:pic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7A9CA3A-7216-41E0-B3CD-058077FD39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340636" y="4571549"/>
            <a:ext cx="1892695" cy="0"/>
          </a:xfrm>
          <a:prstGeom prst="line">
            <a:avLst/>
          </a:prstGeom>
          <a:ln w="15875">
            <a:solidFill>
              <a:srgbClr val="FFFFFF">
                <a:alpha val="7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99AADB2E-D8AC-4C51-B9A8-C7DDF02B7B58}"/>
              </a:ext>
            </a:extLst>
          </p:cNvPr>
          <p:cNvSpPr txBox="1"/>
          <p:nvPr/>
        </p:nvSpPr>
        <p:spPr>
          <a:xfrm>
            <a:off x="8189843" y="5149557"/>
            <a:ext cx="3896140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b="1" dirty="0">
                <a:solidFill>
                  <a:schemeClr val="bg2">
                    <a:lumMod val="90000"/>
                  </a:schemeClr>
                </a:solidFill>
                <a:latin typeface="Georgia" panose="02040502050405020303" pitchFamily="18" charset="0"/>
              </a:rPr>
              <a:t>Kristina Murauskienė </a:t>
            </a:r>
          </a:p>
          <a:p>
            <a:pPr algn="ctr"/>
            <a:r>
              <a:rPr lang="lt-LT" b="1" dirty="0">
                <a:solidFill>
                  <a:schemeClr val="bg2">
                    <a:lumMod val="90000"/>
                  </a:schemeClr>
                </a:solidFill>
                <a:latin typeface="Georgia" panose="02040502050405020303" pitchFamily="18" charset="0"/>
              </a:rPr>
              <a:t>  Vilija    </a:t>
            </a:r>
            <a:r>
              <a:rPr lang="lt-LT" b="1" dirty="0" err="1">
                <a:solidFill>
                  <a:schemeClr val="bg2">
                    <a:lumMod val="90000"/>
                  </a:schemeClr>
                </a:solidFill>
                <a:latin typeface="Georgia" panose="02040502050405020303" pitchFamily="18" charset="0"/>
              </a:rPr>
              <a:t>Šlivinskaitė</a:t>
            </a:r>
            <a:br>
              <a:rPr lang="lt-LT" b="1" dirty="0">
                <a:solidFill>
                  <a:schemeClr val="bg2">
                    <a:lumMod val="90000"/>
                  </a:schemeClr>
                </a:solidFill>
                <a:latin typeface="Georgia" panose="02040502050405020303" pitchFamily="18" charset="0"/>
              </a:rPr>
            </a:br>
            <a:r>
              <a:rPr lang="lt-LT" b="1" dirty="0">
                <a:solidFill>
                  <a:schemeClr val="bg2">
                    <a:lumMod val="90000"/>
                  </a:schemeClr>
                </a:solidFill>
                <a:latin typeface="Georgia" panose="02040502050405020303" pitchFamily="18" charset="0"/>
              </a:rPr>
              <a:t>  </a:t>
            </a:r>
            <a:r>
              <a:rPr lang="lt-LT" sz="1600" b="1" dirty="0">
                <a:solidFill>
                  <a:schemeClr val="bg2">
                    <a:lumMod val="90000"/>
                  </a:schemeClr>
                </a:solidFill>
                <a:latin typeface="Georgia" panose="02040502050405020303" pitchFamily="18" charset="0"/>
              </a:rPr>
              <a:t>ŠIAULIŲ JULIAUS JANONIO GIMNAZIJA </a:t>
            </a:r>
          </a:p>
          <a:p>
            <a:pPr algn="ctr"/>
            <a:r>
              <a:rPr lang="lt-LT" sz="1600" b="1" dirty="0">
                <a:solidFill>
                  <a:schemeClr val="bg2">
                    <a:lumMod val="90000"/>
                  </a:schemeClr>
                </a:solidFill>
                <a:latin typeface="Georgia" panose="02040502050405020303" pitchFamily="18" charset="0"/>
              </a:rPr>
              <a:t>2021-04-07</a:t>
            </a:r>
            <a:endParaRPr lang="en-US" sz="1600" b="1" dirty="0">
              <a:solidFill>
                <a:schemeClr val="bg2">
                  <a:lumMod val="90000"/>
                </a:schemeClr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4804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Rectangle 122">
            <a:extLst>
              <a:ext uri="{FF2B5EF4-FFF2-40B4-BE49-F238E27FC236}">
                <a16:creationId xmlns:a16="http://schemas.microsoft.com/office/drawing/2014/main" id="{D7A453D2-15D8-4403-815F-291FA16340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Rectangle 124">
            <a:extLst>
              <a:ext uri="{FF2B5EF4-FFF2-40B4-BE49-F238E27FC236}">
                <a16:creationId xmlns:a16="http://schemas.microsoft.com/office/drawing/2014/main" id="{8161EA6B-09CA-445B-AB0D-8DF76FA92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tx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2B35F886-1102-4486-830A-34F41439CE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" y="2075420"/>
            <a:ext cx="12048729" cy="4093306"/>
            <a:chOff x="1" y="2075420"/>
            <a:chExt cx="12048729" cy="4093306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7DEFD1BC-7AD4-41EC-8E11-4E5E8AC541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7942191" y="2507571"/>
              <a:ext cx="3563871" cy="3563871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9" name="Oval 128">
              <a:extLst>
                <a:ext uri="{FF2B5EF4-FFF2-40B4-BE49-F238E27FC236}">
                  <a16:creationId xmlns:a16="http://schemas.microsoft.com/office/drawing/2014/main" id="{8B0E5C8B-3874-4B3C-BAD4-9EFE85FEAC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0435065" y="4048931"/>
              <a:ext cx="1381607" cy="1381607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E7DA6224-9378-452F-A53A-DD0BF19724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1" y="2075420"/>
              <a:ext cx="3144364" cy="3144364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20000"/>
                  </a:schemeClr>
                </a:gs>
                <a:gs pos="100000">
                  <a:schemeClr val="tx2">
                    <a:lumMod val="50000"/>
                    <a:alpha val="1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Oval 130">
              <a:extLst>
                <a:ext uri="{FF2B5EF4-FFF2-40B4-BE49-F238E27FC236}">
                  <a16:creationId xmlns:a16="http://schemas.microsoft.com/office/drawing/2014/main" id="{1DE869DF-C006-49F7-B9FF-0317F64E97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2600000">
              <a:off x="10150845" y="4270841"/>
              <a:ext cx="1897885" cy="1897885"/>
            </a:xfrm>
            <a:prstGeom prst="ellipse">
              <a:avLst/>
            </a:prstGeom>
            <a:gradFill>
              <a:gsLst>
                <a:gs pos="0">
                  <a:schemeClr val="tx2">
                    <a:lumMod val="75000"/>
                    <a:alpha val="10000"/>
                  </a:schemeClr>
                </a:gs>
                <a:gs pos="100000">
                  <a:schemeClr val="tx2">
                    <a:lumMod val="75000"/>
                    <a:alpha val="20000"/>
                  </a:scheme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2" name="Oval 131">
              <a:extLst>
                <a:ext uri="{FF2B5EF4-FFF2-40B4-BE49-F238E27FC236}">
                  <a16:creationId xmlns:a16="http://schemas.microsoft.com/office/drawing/2014/main" id="{FD200C16-6204-4580-AB37-7E94176D04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046780" y="3040492"/>
              <a:ext cx="2579322" cy="2579322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20000"/>
                    </a:schemeClr>
                  </a:gs>
                  <a:gs pos="100000">
                    <a:schemeClr val="tx2">
                      <a:lumMod val="50000"/>
                      <a:alpha val="20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Oval 132">
              <a:extLst>
                <a:ext uri="{FF2B5EF4-FFF2-40B4-BE49-F238E27FC236}">
                  <a16:creationId xmlns:a16="http://schemas.microsoft.com/office/drawing/2014/main" id="{F0DE7603-6DD0-4DB6-88FC-5402B9D4AA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4500000">
              <a:off x="2224640" y="3193975"/>
              <a:ext cx="2243193" cy="2243193"/>
            </a:xfrm>
            <a:prstGeom prst="ellipse">
              <a:avLst/>
            </a:prstGeom>
            <a:noFill/>
            <a:ln w="31750">
              <a:gradFill>
                <a:gsLst>
                  <a:gs pos="0">
                    <a:schemeClr val="tx2">
                      <a:lumMod val="60000"/>
                      <a:lumOff val="40000"/>
                      <a:alpha val="10000"/>
                    </a:schemeClr>
                  </a:gs>
                  <a:gs pos="100000">
                    <a:schemeClr val="tx2">
                      <a:lumMod val="50000"/>
                      <a:alpha val="10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aveikslėlis 5" descr="Paveikslėlis, kuriame yra vidinis, asmuo, siena, lubos&#10;&#10;Automatiškai sugeneruotas aprašymas">
            <a:extLst>
              <a:ext uri="{FF2B5EF4-FFF2-40B4-BE49-F238E27FC236}">
                <a16:creationId xmlns:a16="http://schemas.microsoft.com/office/drawing/2014/main" id="{E99CA8E4-9139-464A-B5D6-F922883F17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467" r="13471" b="4"/>
          <a:stretch/>
        </p:blipFill>
        <p:spPr>
          <a:xfrm>
            <a:off x="603504" y="417317"/>
            <a:ext cx="3549663" cy="3157838"/>
          </a:xfrm>
          <a:prstGeom prst="rect">
            <a:avLst/>
          </a:prstGeom>
        </p:spPr>
      </p:pic>
      <p:grpSp>
        <p:nvGrpSpPr>
          <p:cNvPr id="135" name="Group 134">
            <a:extLst>
              <a:ext uri="{FF2B5EF4-FFF2-40B4-BE49-F238E27FC236}">
                <a16:creationId xmlns:a16="http://schemas.microsoft.com/office/drawing/2014/main" id="{975C268C-D419-4123-9FAD-0E2B7F9EE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>
            <a:off x="474192" y="584794"/>
            <a:ext cx="304800" cy="429768"/>
            <a:chOff x="215328" y="-46937"/>
            <a:chExt cx="304800" cy="2773841"/>
          </a:xfrm>
        </p:grpSpPr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3A7E309C-A3BD-432E-8CB5-F0B6425281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53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2F1F621C-4533-4835-ADE2-372F2763A0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69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EFC8245-5168-4DAF-930D-09A7BDDA6C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85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F192ED34-5046-4043-AEF8-2DF7C4806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0128" y="-46937"/>
              <a:ext cx="0" cy="2773841"/>
            </a:xfrm>
            <a:prstGeom prst="line">
              <a:avLst/>
            </a:prstGeom>
            <a:ln w="25400" cmpd="sng">
              <a:solidFill>
                <a:schemeClr val="bg2">
                  <a:lumMod val="60000"/>
                  <a:lumOff val="40000"/>
                  <a:alpha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FF9CD205-98EC-4271-B768-5C6485C439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33" r="12496" b="1"/>
          <a:stretch/>
        </p:blipFill>
        <p:spPr>
          <a:xfrm>
            <a:off x="4280448" y="406043"/>
            <a:ext cx="3549663" cy="3162873"/>
          </a:xfrm>
          <a:prstGeom prst="rect">
            <a:avLst/>
          </a:prstGeom>
        </p:spPr>
      </p:pic>
      <p:sp>
        <p:nvSpPr>
          <p:cNvPr id="141" name="Rectangle 140">
            <a:extLst>
              <a:ext uri="{FF2B5EF4-FFF2-40B4-BE49-F238E27FC236}">
                <a16:creationId xmlns:a16="http://schemas.microsoft.com/office/drawing/2014/main" id="{B8114C98-A349-4111-A123-E8EAB86ABE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438146" y="1042605"/>
            <a:ext cx="2796461" cy="711252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40000"/>
                  <a:lumOff val="60000"/>
                  <a:alpha val="0"/>
                </a:schemeClr>
              </a:gs>
              <a:gs pos="100000">
                <a:schemeClr val="tx2">
                  <a:lumMod val="75000"/>
                  <a:alpha val="1000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670FB431-AE18-414D-92F4-1D12D1991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259539" y="317578"/>
            <a:ext cx="548640" cy="549007"/>
            <a:chOff x="7029447" y="3514725"/>
            <a:chExt cx="1285875" cy="549007"/>
          </a:xfrm>
        </p:grpSpPr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24467063-D74E-4D42-8790-B9F6D69584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A1D19BAC-1681-47BC-AAF5-92FAFFF6F4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94347C2B-E846-452C-97AA-7E254FC1CE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10EA2B35-7959-4C2A-84AA-FF5D94FED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75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Paveikslėlis 6" descr="Paveikslėlis, kuriame yra žinutė&#10;&#10;Automatiškai sugeneruotas aprašymas">
            <a:extLst>
              <a:ext uri="{FF2B5EF4-FFF2-40B4-BE49-F238E27FC236}">
                <a16:creationId xmlns:a16="http://schemas.microsoft.com/office/drawing/2014/main" id="{58DCE645-C37D-4FFD-85FB-9433530306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688" r="13485"/>
          <a:stretch/>
        </p:blipFill>
        <p:spPr>
          <a:xfrm>
            <a:off x="7949294" y="406043"/>
            <a:ext cx="3549663" cy="3162873"/>
          </a:xfrm>
          <a:prstGeom prst="rect">
            <a:avLst/>
          </a:prstGeom>
        </p:spPr>
      </p:pic>
      <p:sp>
        <p:nvSpPr>
          <p:cNvPr id="149" name="Rectangle 148">
            <a:extLst>
              <a:ext uri="{FF2B5EF4-FFF2-40B4-BE49-F238E27FC236}">
                <a16:creationId xmlns:a16="http://schemas.microsoft.com/office/drawing/2014/main" id="{E2D3D3F2-ABBB-4453-B1C5-1BEBF7E4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" y="6140785"/>
            <a:ext cx="6095997" cy="711252"/>
          </a:xfrm>
          <a:prstGeom prst="rect">
            <a:avLst/>
          </a:prstGeom>
          <a:gradFill flip="none" rotWithShape="1">
            <a:gsLst>
              <a:gs pos="10000">
                <a:schemeClr val="tx2">
                  <a:lumMod val="50000"/>
                  <a:alpha val="10000"/>
                </a:schemeClr>
              </a:gs>
              <a:gs pos="100000">
                <a:schemeClr val="tx2">
                  <a:lumMod val="60000"/>
                  <a:lumOff val="40000"/>
                  <a:alpha val="0"/>
                </a:schemeClr>
              </a:gs>
            </a:gsLst>
            <a:lin ang="8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8214E4A5-A0D2-42C4-8D14-D2A7E495F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616345" y="5940560"/>
            <a:ext cx="1285875" cy="549007"/>
            <a:chOff x="7029447" y="3514725"/>
            <a:chExt cx="1285875" cy="549007"/>
          </a:xfrm>
        </p:grpSpPr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7494D7A0-6B21-41E8-A7D3-0033BBB791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514725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1E141D7D-32B0-448E-A666-EA8703AFCF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697727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>
              <a:extLst>
                <a:ext uri="{FF2B5EF4-FFF2-40B4-BE49-F238E27FC236}">
                  <a16:creationId xmlns:a16="http://schemas.microsoft.com/office/drawing/2014/main" id="{8D87E268-6345-420F-8B97-B37ED0410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3880729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35E1622E-7FA6-4760-A2BF-A8105EBF7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029447" y="4063732"/>
              <a:ext cx="1285875" cy="0"/>
            </a:xfrm>
            <a:prstGeom prst="line">
              <a:avLst/>
            </a:prstGeom>
            <a:ln w="31750" cap="rnd" cmpd="sng">
              <a:gradFill>
                <a:gsLst>
                  <a:gs pos="0">
                    <a:schemeClr val="tx2">
                      <a:lumMod val="60000"/>
                      <a:lumOff val="40000"/>
                      <a:alpha val="40000"/>
                    </a:schemeClr>
                  </a:gs>
                  <a:gs pos="100000">
                    <a:schemeClr val="tx2">
                      <a:lumMod val="50000"/>
                      <a:alpha val="40000"/>
                    </a:schemeClr>
                  </a:gs>
                </a:gsLst>
                <a:lin ang="5400000" scaled="1"/>
              </a:gradFill>
              <a:prstDash val="sysDot"/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Pavadinimas 1">
            <a:extLst>
              <a:ext uri="{FF2B5EF4-FFF2-40B4-BE49-F238E27FC236}">
                <a16:creationId xmlns:a16="http://schemas.microsoft.com/office/drawing/2014/main" id="{9751D643-4503-4057-89C0-0A58E2C0C3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018137"/>
            <a:ext cx="4550664" cy="2129586"/>
          </a:xfrm>
          <a:noFill/>
        </p:spPr>
        <p:txBody>
          <a:bodyPr anchor="t">
            <a:normAutofit/>
          </a:bodyPr>
          <a:lstStyle/>
          <a:p>
            <a:r>
              <a:rPr lang="lt-LT" sz="4800" b="1">
                <a:solidFill>
                  <a:schemeClr val="bg1"/>
                </a:solidFill>
                <a:latin typeface="Georgia" panose="02040502050405020303" pitchFamily="18" charset="0"/>
              </a:rPr>
              <a:t>PROJEKTO TIKSLAI </a:t>
            </a:r>
            <a:endParaRPr lang="en-US" sz="4800" b="1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5449619-6207-4367-B0B5-17083B88D2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2232" y="3566049"/>
            <a:ext cx="7424312" cy="3097128"/>
          </a:xfrm>
          <a:noFill/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lt-LT" sz="1400" b="1" dirty="0">
                <a:solidFill>
                  <a:schemeClr val="bg1"/>
                </a:solidFill>
                <a:latin typeface="Georgia" panose="02040502050405020303" pitchFamily="18" charset="0"/>
              </a:rPr>
              <a:t>STIPRINTI EUROPIETIŠKOS TAPATYBĖS JAUSMĄ.</a:t>
            </a:r>
          </a:p>
          <a:p>
            <a:pPr lvl="1"/>
            <a:r>
              <a:rPr lang="lt-LT" sz="1400" b="1" dirty="0">
                <a:solidFill>
                  <a:schemeClr val="bg1"/>
                </a:solidFill>
                <a:latin typeface="Georgia" panose="02040502050405020303" pitchFamily="18" charset="0"/>
              </a:rPr>
              <a:t>Gilinti žinias ir gebėjimus apie Europos istoriją, atmintį ir  tapatybę.</a:t>
            </a:r>
          </a:p>
          <a:p>
            <a:pPr lvl="1"/>
            <a:r>
              <a:rPr lang="lt-LT" sz="1400" b="1" dirty="0">
                <a:solidFill>
                  <a:schemeClr val="bg1"/>
                </a:solidFill>
                <a:latin typeface="Georgia" panose="02040502050405020303" pitchFamily="18" charset="0"/>
              </a:rPr>
              <a:t>Tobulinti tarpkultūrines kompetencijas.</a:t>
            </a:r>
          </a:p>
          <a:p>
            <a:pPr marL="0" indent="0">
              <a:buNone/>
            </a:pPr>
            <a:r>
              <a:rPr lang="lt-LT" sz="1400" b="1" dirty="0">
                <a:solidFill>
                  <a:schemeClr val="bg1"/>
                </a:solidFill>
                <a:latin typeface="Georgia" panose="02040502050405020303" pitchFamily="18" charset="0"/>
              </a:rPr>
              <a:t>GILINTI DEMOKRATIJOS SAMPRATĄ, JOS ĮGYVENDINIMO MECHANIZMUS. </a:t>
            </a:r>
          </a:p>
          <a:p>
            <a:pPr lvl="1"/>
            <a:r>
              <a:rPr lang="lt-LT" sz="1400" b="1" dirty="0">
                <a:solidFill>
                  <a:schemeClr val="bg1"/>
                </a:solidFill>
                <a:latin typeface="Georgia" panose="02040502050405020303" pitchFamily="18" charset="0"/>
              </a:rPr>
              <a:t>Domėtis demokratijos, socialinio teisingumo ir  žmogaus teisių įgyvendinimo principais.</a:t>
            </a:r>
          </a:p>
          <a:p>
            <a:pPr lvl="1"/>
            <a:r>
              <a:rPr lang="lt-LT" sz="1400" b="1" dirty="0">
                <a:solidFill>
                  <a:schemeClr val="bg1"/>
                </a:solidFill>
                <a:latin typeface="Georgia" panose="02040502050405020303" pitchFamily="18" charset="0"/>
              </a:rPr>
              <a:t>Formuoti žinias ir gebėjimus atstovauti savo interesus savivaldos, regiono, nacionaliniu lygmeniu.</a:t>
            </a:r>
          </a:p>
          <a:p>
            <a:pPr lvl="1"/>
            <a:r>
              <a:rPr lang="lt-LT" sz="1400" b="1" dirty="0">
                <a:solidFill>
                  <a:schemeClr val="bg1"/>
                </a:solidFill>
                <a:latin typeface="Georgia" panose="02040502050405020303" pitchFamily="18" charset="0"/>
              </a:rPr>
              <a:t>Skatinti ir įgyvendinti gimnazistų pilietines iniciatyvas. </a:t>
            </a:r>
          </a:p>
          <a:p>
            <a:pPr marL="0" indent="0">
              <a:buNone/>
            </a:pPr>
            <a:r>
              <a:rPr lang="lt-LT" sz="1400" b="1" dirty="0">
                <a:solidFill>
                  <a:schemeClr val="bg1"/>
                </a:solidFill>
                <a:latin typeface="Georgia" panose="02040502050405020303" pitchFamily="18" charset="0"/>
              </a:rPr>
              <a:t>TOBULINTI UŽSIENIO KALBŲ KOMPETENCIJAS. </a:t>
            </a:r>
          </a:p>
          <a:p>
            <a:pPr lvl="1"/>
            <a:r>
              <a:rPr lang="lt-LT" sz="1400" b="1" dirty="0">
                <a:solidFill>
                  <a:schemeClr val="bg1"/>
                </a:solidFill>
                <a:latin typeface="Georgia" panose="02040502050405020303" pitchFamily="18" charset="0"/>
              </a:rPr>
              <a:t>Tobulinti kalbinius anglų  ir  ispanų kalbų gebėjimus.</a:t>
            </a:r>
          </a:p>
        </p:txBody>
      </p:sp>
    </p:spTree>
    <p:extLst>
      <p:ext uri="{BB962C8B-B14F-4D97-AF65-F5344CB8AC3E}">
        <p14:creationId xmlns:p14="http://schemas.microsoft.com/office/powerpoint/2010/main" val="3515840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C09665D-E497-458B-AA21-E0D71D7608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4683" y="286247"/>
            <a:ext cx="6625178" cy="1174370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lt-LT" sz="2100" b="1" kern="1200" dirty="0">
                <a:latin typeface="Georgia" panose="02040502050405020303" pitchFamily="18" charset="0"/>
              </a:rPr>
              <a:t>ŽINIŲ APIE  EUROPOS ISTORIJĄ, ATMINTĮ IR TAPATYBĘ GILINIMAS</a:t>
            </a:r>
            <a:endParaRPr lang="en-US" sz="2100" b="1" kern="1200" dirty="0">
              <a:latin typeface="Georgia" panose="02040502050405020303" pitchFamily="18" charset="0"/>
            </a:endParaRPr>
          </a:p>
        </p:txBody>
      </p:sp>
      <p:sp>
        <p:nvSpPr>
          <p:cNvPr id="114" name="Right Triangle 113">
            <a:extLst>
              <a:ext uri="{FF2B5EF4-FFF2-40B4-BE49-F238E27FC236}">
                <a16:creationId xmlns:a16="http://schemas.microsoft.com/office/drawing/2014/main" id="{23293907-0F26-4752-BCD0-3AC2C5026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31731" y="635538"/>
            <a:ext cx="680408" cy="849747"/>
          </a:xfrm>
          <a:prstGeom prst="rt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aveikslėlis 3">
            <a:extLst>
              <a:ext uri="{FF2B5EF4-FFF2-40B4-BE49-F238E27FC236}">
                <a16:creationId xmlns:a16="http://schemas.microsoft.com/office/drawing/2014/main" id="{180447A6-9934-400D-BF50-B1FFBDD36F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372" r="10180" b="-2"/>
          <a:stretch/>
        </p:blipFill>
        <p:spPr>
          <a:xfrm>
            <a:off x="2969841" y="1483803"/>
            <a:ext cx="1990594" cy="1374782"/>
          </a:xfrm>
          <a:prstGeom prst="rect">
            <a:avLst/>
          </a:prstGeom>
        </p:spPr>
      </p:pic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339141A8-FDFD-4ABE-A499-72C9669F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14143" y="991883"/>
            <a:ext cx="1371600" cy="2356777"/>
          </a:xfrm>
          <a:custGeom>
            <a:avLst/>
            <a:gdLst>
              <a:gd name="connsiteX0" fmla="*/ 0 w 1371600"/>
              <a:gd name="connsiteY0" fmla="*/ 0 h 2356777"/>
              <a:gd name="connsiteX1" fmla="*/ 0 w 1371600"/>
              <a:gd name="connsiteY1" fmla="*/ 1216152 h 2356777"/>
              <a:gd name="connsiteX2" fmla="*/ 4495 w 1371600"/>
              <a:gd name="connsiteY2" fmla="*/ 1216152 h 2356777"/>
              <a:gd name="connsiteX3" fmla="*/ 4495 w 1371600"/>
              <a:gd name="connsiteY3" fmla="*/ 2356777 h 2356777"/>
              <a:gd name="connsiteX4" fmla="*/ 1367105 w 1371600"/>
              <a:gd name="connsiteY4" fmla="*/ 2356777 h 2356777"/>
              <a:gd name="connsiteX5" fmla="*/ 1367105 w 1371600"/>
              <a:gd name="connsiteY5" fmla="*/ 1216152 h 2356777"/>
              <a:gd name="connsiteX6" fmla="*/ 1371600 w 1371600"/>
              <a:gd name="connsiteY6" fmla="*/ 1216152 h 2356777"/>
              <a:gd name="connsiteX7" fmla="*/ 1367105 w 1371600"/>
              <a:gd name="connsiteY7" fmla="*/ 1212166 h 2356777"/>
              <a:gd name="connsiteX8" fmla="*/ 1367105 w 1371600"/>
              <a:gd name="connsiteY8" fmla="*/ 1210176 h 2356777"/>
              <a:gd name="connsiteX9" fmla="*/ 1364860 w 1371600"/>
              <a:gd name="connsiteY9" fmla="*/ 1210176 h 2356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71600" h="2356777">
                <a:moveTo>
                  <a:pt x="0" y="0"/>
                </a:moveTo>
                <a:lnTo>
                  <a:pt x="0" y="1216152"/>
                </a:lnTo>
                <a:lnTo>
                  <a:pt x="4495" y="1216152"/>
                </a:lnTo>
                <a:lnTo>
                  <a:pt x="4495" y="2356777"/>
                </a:lnTo>
                <a:lnTo>
                  <a:pt x="1367105" y="2356777"/>
                </a:lnTo>
                <a:lnTo>
                  <a:pt x="1367105" y="1216152"/>
                </a:lnTo>
                <a:lnTo>
                  <a:pt x="1371600" y="1216152"/>
                </a:lnTo>
                <a:lnTo>
                  <a:pt x="1367105" y="1212166"/>
                </a:lnTo>
                <a:lnTo>
                  <a:pt x="1367105" y="1210176"/>
                </a:lnTo>
                <a:lnTo>
                  <a:pt x="1364860" y="1210176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aveikslėlis 7" descr="Paveikslėlis, kuriame yra žinutė&#10;&#10;Automatiškai sugeneruotas aprašymas">
            <a:extLst>
              <a:ext uri="{FF2B5EF4-FFF2-40B4-BE49-F238E27FC236}">
                <a16:creationId xmlns:a16="http://schemas.microsoft.com/office/drawing/2014/main" id="{1714E8B0-D7E9-4792-B94E-CFCD2289B5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741" r="9170" b="11"/>
          <a:stretch/>
        </p:blipFill>
        <p:spPr>
          <a:xfrm>
            <a:off x="1121516" y="361110"/>
            <a:ext cx="1798935" cy="1680480"/>
          </a:xfrm>
          <a:prstGeom prst="rect">
            <a:avLst/>
          </a:prstGeom>
        </p:spPr>
      </p:pic>
      <p:sp>
        <p:nvSpPr>
          <p:cNvPr id="118" name="Right Triangle 117">
            <a:extLst>
              <a:ext uri="{FF2B5EF4-FFF2-40B4-BE49-F238E27FC236}">
                <a16:creationId xmlns:a16="http://schemas.microsoft.com/office/drawing/2014/main" id="{E916EF49-F958-4F28-A999-F8FA8D09A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206828" y="2437565"/>
            <a:ext cx="325600" cy="406635"/>
          </a:xfrm>
          <a:prstGeom prst="rtTriangle">
            <a:avLst/>
          </a:prstGeom>
          <a:solidFill>
            <a:srgbClr val="FCF5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Paveikslėlis 14">
            <a:extLst>
              <a:ext uri="{FF2B5EF4-FFF2-40B4-BE49-F238E27FC236}">
                <a16:creationId xmlns:a16="http://schemas.microsoft.com/office/drawing/2014/main" id="{E779A2AA-6147-499F-BDAB-CCC7EE6DF4D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" b="10315"/>
          <a:stretch/>
        </p:blipFill>
        <p:spPr>
          <a:xfrm>
            <a:off x="486506" y="2111124"/>
            <a:ext cx="1952613" cy="1059515"/>
          </a:xfrm>
          <a:prstGeom prst="rect">
            <a:avLst/>
          </a:prstGeom>
        </p:spPr>
      </p:pic>
      <p:sp>
        <p:nvSpPr>
          <p:cNvPr id="120" name="Right Triangle 119">
            <a:extLst>
              <a:ext uri="{FF2B5EF4-FFF2-40B4-BE49-F238E27FC236}">
                <a16:creationId xmlns:a16="http://schemas.microsoft.com/office/drawing/2014/main" id="{A7665D74-DFEA-412C-928C-F090E6708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583914" y="3243055"/>
            <a:ext cx="1881096" cy="1092260"/>
          </a:xfrm>
          <a:prstGeom prst="rt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Right Triangle 121">
            <a:extLst>
              <a:ext uri="{FF2B5EF4-FFF2-40B4-BE49-F238E27FC236}">
                <a16:creationId xmlns:a16="http://schemas.microsoft.com/office/drawing/2014/main" id="{2335FEDF-EF88-4E68-9CF7-5A72EF32AF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60435" y="1488222"/>
            <a:ext cx="1092260" cy="1364098"/>
          </a:xfrm>
          <a:prstGeom prst="rt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53E8E487-D4BE-4226-B55F-4F97F647696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1761" r="3" b="19837"/>
          <a:stretch/>
        </p:blipFill>
        <p:spPr>
          <a:xfrm>
            <a:off x="10013408" y="1165407"/>
            <a:ext cx="1847855" cy="1390628"/>
          </a:xfrm>
          <a:prstGeom prst="rect">
            <a:avLst/>
          </a:prstGeom>
        </p:spPr>
      </p:pic>
      <p:sp>
        <p:nvSpPr>
          <p:cNvPr id="124" name="Right Triangle 123">
            <a:extLst>
              <a:ext uri="{FF2B5EF4-FFF2-40B4-BE49-F238E27FC236}">
                <a16:creationId xmlns:a16="http://schemas.microsoft.com/office/drawing/2014/main" id="{837A7BE2-DF08-4ECE-A520-13927DBF4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782961" y="4947446"/>
            <a:ext cx="1495517" cy="1117075"/>
          </a:xfrm>
          <a:prstGeom prst="rtTriangle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4B8160CD-C827-4C96-9D4F-9CAF7CE61D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32857" y="2708447"/>
            <a:ext cx="7628406" cy="4042210"/>
          </a:xfrm>
        </p:spPr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0" indent="0">
              <a:buNone/>
            </a:pPr>
            <a:endParaRPr lang="lt-LT" sz="600" dirty="0"/>
          </a:p>
          <a:p>
            <a:pPr marL="0" indent="0">
              <a:buNone/>
            </a:pPr>
            <a:endParaRPr lang="lt-LT" sz="600" kern="1200" dirty="0"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r>
              <a:rPr lang="lt-LT" sz="1700" b="1" kern="1200" dirty="0">
                <a:latin typeface="Georgia" panose="02040502050405020303" pitchFamily="18" charset="0"/>
              </a:rPr>
              <a:t>Tarptautinei holokausto dienai atminti  skirti elektroniniai leidiniai </a:t>
            </a:r>
            <a:r>
              <a:rPr lang="lt-LT" sz="1700" b="1" kern="1200" dirty="0">
                <a:latin typeface="Georgia" panose="02040502050405020303" pitchFamily="18" charset="0"/>
                <a:hlinkClick r:id="rId6"/>
              </a:rPr>
              <a:t>–</a:t>
            </a:r>
            <a:r>
              <a:rPr lang="lt-LT" sz="1700" b="1" kern="1200" dirty="0">
                <a:latin typeface="Georgia" panose="02040502050405020303" pitchFamily="18" charset="0"/>
              </a:rPr>
              <a:t> </a:t>
            </a:r>
          </a:p>
          <a:p>
            <a:pPr marL="0" indent="0">
              <a:buNone/>
            </a:pPr>
            <a:r>
              <a:rPr lang="lt-LT" sz="1700" kern="1200" dirty="0">
                <a:latin typeface="Georgia" panose="02040502050405020303" pitchFamily="18" charset="0"/>
                <a:hlinkClick r:id="rId6"/>
              </a:rPr>
              <a:t>https://jjanonis.lt/wp-content/uploads/NEWSPAPER-FOR-INTERNATIONAL-HOLOCAUST-DAY.pdf</a:t>
            </a:r>
            <a:endParaRPr lang="lt-LT" sz="1700" kern="12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lt-LT" sz="1700" kern="1200" dirty="0">
                <a:latin typeface="Georgia" panose="02040502050405020303" pitchFamily="18" charset="0"/>
                <a:hlinkClick r:id="rId7"/>
              </a:rPr>
              <a:t>https://issuu.com/karmelelo/docs/international_memorial_day_of_holocaust</a:t>
            </a:r>
            <a:r>
              <a:rPr lang="lt-LT" sz="1700" kern="1200" dirty="0">
                <a:latin typeface="Georgia" panose="02040502050405020303" pitchFamily="18" charset="0"/>
              </a:rPr>
              <a:t> </a:t>
            </a:r>
            <a:endParaRPr lang="lt-LT" sz="17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lt-LT" sz="1700" b="1" kern="1200" dirty="0">
                <a:latin typeface="Georgia" panose="02040502050405020303" pitchFamily="18" charset="0"/>
              </a:rPr>
              <a:t>Mokinių projektai apie holokaustą - </a:t>
            </a:r>
            <a:r>
              <a:rPr lang="lt-LT" sz="1700" kern="1200" dirty="0">
                <a:latin typeface="Georgia" panose="02040502050405020303" pitchFamily="18" charset="0"/>
                <a:hlinkClick r:id="rId8"/>
              </a:rPr>
              <a:t>https://www.youtube.com/watch?v=JB-sKnn5lAw</a:t>
            </a:r>
            <a:r>
              <a:rPr lang="lt-LT" sz="1700" kern="1200" dirty="0">
                <a:latin typeface="Georgia" panose="02040502050405020303" pitchFamily="18" charset="0"/>
              </a:rPr>
              <a:t>   </a:t>
            </a:r>
          </a:p>
          <a:p>
            <a:pPr marL="0" indent="0">
              <a:buNone/>
            </a:pPr>
            <a:r>
              <a:rPr lang="lt-LT" sz="1700" kern="1200" dirty="0">
                <a:latin typeface="Georgia" panose="02040502050405020303" pitchFamily="18" charset="0"/>
              </a:rPr>
              <a:t> </a:t>
            </a:r>
            <a:r>
              <a:rPr lang="lt-LT" sz="1700" kern="1200" dirty="0">
                <a:latin typeface="Georgia" panose="02040502050405020303" pitchFamily="18" charset="0"/>
                <a:hlinkClick r:id="rId9"/>
              </a:rPr>
              <a:t>https://www.youtube.com/watch?v=L5fVT2_UxkA</a:t>
            </a:r>
            <a:r>
              <a:rPr lang="lt-LT" sz="1700" kern="1200" dirty="0">
                <a:latin typeface="Georgia" panose="02040502050405020303" pitchFamily="18" charset="0"/>
              </a:rPr>
              <a:t> </a:t>
            </a:r>
          </a:p>
          <a:p>
            <a:pPr marL="0" indent="0">
              <a:buNone/>
            </a:pPr>
            <a:r>
              <a:rPr lang="lt-LT" sz="1700" kern="1200" dirty="0">
                <a:latin typeface="Georgia" panose="02040502050405020303" pitchFamily="18" charset="0"/>
                <a:hlinkClick r:id="rId10"/>
              </a:rPr>
              <a:t>https://drive.google.com/file/d/1TFQdh_arWx0_Rqr4lLLPmhycBCNzeBH8/view?fbclid=IwAR3CyWSgTmfmE5DbU3WIlkeNns9GiiRH333h5Bba6Gap3NaeLvayZgIkSpk</a:t>
            </a:r>
            <a:r>
              <a:rPr lang="lt-LT" sz="1700" kern="1200" dirty="0">
                <a:latin typeface="Georgia" panose="02040502050405020303" pitchFamily="18" charset="0"/>
              </a:rPr>
              <a:t> </a:t>
            </a:r>
          </a:p>
          <a:p>
            <a:pPr marL="0" indent="0">
              <a:buNone/>
            </a:pPr>
            <a:r>
              <a:rPr lang="lt-LT" sz="1700" b="1" kern="1200" dirty="0">
                <a:latin typeface="Georgia" panose="02040502050405020303" pitchFamily="18" charset="0"/>
              </a:rPr>
              <a:t>Mokinių piešinių paroda – konkursas</a:t>
            </a:r>
          </a:p>
          <a:p>
            <a:pPr marL="0" indent="0">
              <a:buNone/>
            </a:pPr>
            <a:r>
              <a:rPr lang="lt-LT" sz="1700" b="1" kern="1200" dirty="0">
                <a:latin typeface="Georgia" panose="02040502050405020303" pitchFamily="18" charset="0"/>
              </a:rPr>
              <a:t> ,, DEMOKRATIJA MANO GYVENIME“ </a:t>
            </a:r>
            <a:r>
              <a:rPr lang="lt-LT" sz="1700" kern="1200" dirty="0">
                <a:latin typeface="Georgia" panose="02040502050405020303" pitchFamily="18" charset="0"/>
              </a:rPr>
              <a:t>- </a:t>
            </a:r>
            <a:r>
              <a:rPr lang="lt-LT" sz="1700" dirty="0">
                <a:latin typeface="Georgia" panose="02040502050405020303" pitchFamily="18" charset="0"/>
                <a:hlinkClick r:id="rId11"/>
              </a:rPr>
              <a:t>https://jjanonis.lt/erasmus-projekto-more-participatory-democracy-more-active-citizenship-mokiniu-piesiniu-paroda-demokratija-mano-gyvenime/</a:t>
            </a:r>
            <a:r>
              <a:rPr lang="lt-LT" sz="1700" kern="1200" dirty="0">
                <a:latin typeface="Georgia" panose="02040502050405020303" pitchFamily="18" charset="0"/>
              </a:rPr>
              <a:t>   </a:t>
            </a:r>
          </a:p>
          <a:p>
            <a:pPr marL="0" indent="0">
              <a:buNone/>
            </a:pPr>
            <a:r>
              <a:rPr lang="lt-LT" sz="1700" b="1" kern="1200" dirty="0">
                <a:latin typeface="Georgia" panose="02040502050405020303" pitchFamily="18" charset="0"/>
              </a:rPr>
              <a:t>Integruotos istorijos- anglų kalbos pamokos (parengta metodinė medžiaga, vestos pamokos ) – </a:t>
            </a:r>
          </a:p>
          <a:p>
            <a:pPr marL="0" indent="0">
              <a:buNone/>
            </a:pPr>
            <a:r>
              <a:rPr lang="lt-LT" sz="1700" kern="1200" dirty="0">
                <a:latin typeface="Georgia" panose="02040502050405020303" pitchFamily="18" charset="0"/>
                <a:hlinkClick r:id="rId12"/>
              </a:rPr>
              <a:t>https://app.wizer.me/learn/V8603T?fbclid=IwAR106jP46q0u6BH-jNI9jTUq0Z5vK-7is-mC49349oDyMLnKjRjNS5ti4Dg</a:t>
            </a:r>
            <a:r>
              <a:rPr lang="lt-LT" sz="1700" b="1" kern="1200" dirty="0">
                <a:latin typeface="Georgia" panose="02040502050405020303" pitchFamily="18" charset="0"/>
                <a:hlinkClick r:id="rId12"/>
              </a:rPr>
              <a:t>#</a:t>
            </a:r>
            <a:r>
              <a:rPr lang="lt-LT" sz="1700" b="1" kern="1200" dirty="0">
                <a:latin typeface="Georgia" panose="02040502050405020303" pitchFamily="18" charset="0"/>
              </a:rPr>
              <a:t>    </a:t>
            </a:r>
          </a:p>
          <a:p>
            <a:pPr marL="0" indent="0">
              <a:buNone/>
            </a:pPr>
            <a:r>
              <a:rPr lang="lt-LT" sz="1700" b="1" kern="1200" dirty="0">
                <a:latin typeface="Georgia" panose="02040502050405020303" pitchFamily="18" charset="0"/>
              </a:rPr>
              <a:t>Trikalbis demokratijos terminų žodynas </a:t>
            </a:r>
          </a:p>
          <a:p>
            <a:pPr marL="0" indent="0">
              <a:buNone/>
            </a:pPr>
            <a:endParaRPr lang="lt-LT" sz="1200" kern="1200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lt-LT" sz="600" kern="1200" dirty="0">
                <a:latin typeface="Georgia" panose="02040502050405020303" pitchFamily="18" charset="0"/>
              </a:rPr>
              <a:t> </a:t>
            </a:r>
            <a:endParaRPr lang="en-US" sz="600" kern="1200" dirty="0">
              <a:latin typeface="Georgia" panose="02040502050405020303" pitchFamily="18" charset="0"/>
            </a:endParaRPr>
          </a:p>
        </p:txBody>
      </p:sp>
      <p:pic>
        <p:nvPicPr>
          <p:cNvPr id="7" name="Paveikslėlis 6" descr="Paveikslėlis, kuriame yra žinutė&#10;&#10;Automatiškai sugeneruotas aprašymas">
            <a:extLst>
              <a:ext uri="{FF2B5EF4-FFF2-40B4-BE49-F238E27FC236}">
                <a16:creationId xmlns:a16="http://schemas.microsoft.com/office/drawing/2014/main" id="{E3B72915-E08C-4F53-BB6A-A7491058A09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510" y="4208473"/>
            <a:ext cx="2053547" cy="2595020"/>
          </a:xfrm>
          <a:prstGeom prst="rect">
            <a:avLst/>
          </a:prstGeom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B769AC3D-F05A-4575-B301-908E53CF491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939045" y="1488579"/>
            <a:ext cx="2384913" cy="1245090"/>
          </a:xfrm>
          <a:prstGeom prst="rect">
            <a:avLst/>
          </a:prstGeom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8DA54354-A4D8-4102-9917-6FFDFCCFEFCB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1222" y="3482725"/>
            <a:ext cx="2053548" cy="1369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7292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8">
            <a:extLst>
              <a:ext uri="{FF2B5EF4-FFF2-40B4-BE49-F238E27FC236}">
                <a16:creationId xmlns:a16="http://schemas.microsoft.com/office/drawing/2014/main" id="{2A785343-5D24-4118-A2E4-665D196F6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aveikslėlis 5">
            <a:extLst>
              <a:ext uri="{FF2B5EF4-FFF2-40B4-BE49-F238E27FC236}">
                <a16:creationId xmlns:a16="http://schemas.microsoft.com/office/drawing/2014/main" id="{60C914D6-1DD2-4657-A1BF-4C0B0965EC0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556" b="6"/>
          <a:stretch/>
        </p:blipFill>
        <p:spPr>
          <a:xfrm>
            <a:off x="2" y="-6235"/>
            <a:ext cx="3255403" cy="2505456"/>
          </a:xfrm>
          <a:custGeom>
            <a:avLst/>
            <a:gdLst/>
            <a:ahLst/>
            <a:cxnLst/>
            <a:rect l="l" t="t" r="r" b="b"/>
            <a:pathLst>
              <a:path w="3255403" h="2505456">
                <a:moveTo>
                  <a:pt x="0" y="0"/>
                </a:moveTo>
                <a:lnTo>
                  <a:pt x="3255403" y="0"/>
                </a:lnTo>
                <a:lnTo>
                  <a:pt x="2094477" y="2505456"/>
                </a:lnTo>
                <a:lnTo>
                  <a:pt x="0" y="2505456"/>
                </a:lnTo>
                <a:close/>
              </a:path>
            </a:pathLst>
          </a:custGeom>
        </p:spPr>
      </p:pic>
      <p:pic>
        <p:nvPicPr>
          <p:cNvPr id="4" name="Paveikslėlis 3">
            <a:extLst>
              <a:ext uri="{FF2B5EF4-FFF2-40B4-BE49-F238E27FC236}">
                <a16:creationId xmlns:a16="http://schemas.microsoft.com/office/drawing/2014/main" id="{9EE6D365-093A-4C0E-8C1E-259EAD10799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1654" r="1" b="21560"/>
          <a:stretch/>
        </p:blipFill>
        <p:spPr>
          <a:xfrm>
            <a:off x="7381876" y="10"/>
            <a:ext cx="4810125" cy="2501827"/>
          </a:xfrm>
          <a:custGeom>
            <a:avLst/>
            <a:gdLst/>
            <a:ahLst/>
            <a:cxnLst/>
            <a:rect l="l" t="t" r="r" b="b"/>
            <a:pathLst>
              <a:path w="4810125" h="2501837">
                <a:moveTo>
                  <a:pt x="1159248" y="0"/>
                </a:moveTo>
                <a:lnTo>
                  <a:pt x="4810125" y="0"/>
                </a:lnTo>
                <a:lnTo>
                  <a:pt x="4810125" y="2501837"/>
                </a:lnTo>
                <a:lnTo>
                  <a:pt x="0" y="2501837"/>
                </a:lnTo>
                <a:close/>
              </a:path>
            </a:pathLst>
          </a:cu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3B865942-619B-41EA-A967-790801F3BF7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8" r="1941" b="3"/>
          <a:stretch/>
        </p:blipFill>
        <p:spPr>
          <a:xfrm>
            <a:off x="4675537" y="-6235"/>
            <a:ext cx="3677817" cy="2505456"/>
          </a:xfrm>
          <a:custGeom>
            <a:avLst/>
            <a:gdLst/>
            <a:ahLst/>
            <a:cxnLst/>
            <a:rect l="l" t="t" r="r" b="b"/>
            <a:pathLst>
              <a:path w="3677817" h="2505456">
                <a:moveTo>
                  <a:pt x="1160926" y="0"/>
                </a:moveTo>
                <a:lnTo>
                  <a:pt x="3677817" y="0"/>
                </a:lnTo>
                <a:lnTo>
                  <a:pt x="2516891" y="2505456"/>
                </a:lnTo>
                <a:lnTo>
                  <a:pt x="0" y="2505456"/>
                </a:lnTo>
                <a:close/>
              </a:path>
            </a:pathLst>
          </a:custGeom>
        </p:spPr>
      </p:pic>
      <p:pic>
        <p:nvPicPr>
          <p:cNvPr id="5" name="Paveikslėlis 4">
            <a:extLst>
              <a:ext uri="{FF2B5EF4-FFF2-40B4-BE49-F238E27FC236}">
                <a16:creationId xmlns:a16="http://schemas.microsoft.com/office/drawing/2014/main" id="{F76C4F88-1FB7-4861-8E7A-641E07C57D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394" r="-2" b="12222"/>
          <a:stretch/>
        </p:blipFill>
        <p:spPr>
          <a:xfrm>
            <a:off x="5353049" y="2660089"/>
            <a:ext cx="6838950" cy="4197911"/>
          </a:xfrm>
          <a:custGeom>
            <a:avLst/>
            <a:gdLst/>
            <a:ahLst/>
            <a:cxnLst/>
            <a:rect l="l" t="t" r="r" b="b"/>
            <a:pathLst>
              <a:path w="6838950" h="4197911">
                <a:moveTo>
                  <a:pt x="1945141" y="0"/>
                </a:moveTo>
                <a:lnTo>
                  <a:pt x="1951364" y="0"/>
                </a:lnTo>
                <a:lnTo>
                  <a:pt x="3141155" y="0"/>
                </a:lnTo>
                <a:lnTo>
                  <a:pt x="4791200" y="0"/>
                </a:lnTo>
                <a:lnTo>
                  <a:pt x="6838950" y="0"/>
                </a:lnTo>
                <a:lnTo>
                  <a:pt x="6838950" y="4197911"/>
                </a:lnTo>
                <a:lnTo>
                  <a:pt x="0" y="4197911"/>
                </a:lnTo>
                <a:close/>
              </a:path>
            </a:pathLst>
          </a:custGeom>
        </p:spPr>
      </p:pic>
      <p:sp>
        <p:nvSpPr>
          <p:cNvPr id="71" name="Freeform 11">
            <a:extLst>
              <a:ext uri="{FF2B5EF4-FFF2-40B4-BE49-F238E27FC236}">
                <a16:creationId xmlns:a16="http://schemas.microsoft.com/office/drawing/2014/main" id="{32F4D216-10B7-4DCA-A0A1-068E9E32F4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2660091"/>
            <a:ext cx="7122523" cy="4197911"/>
          </a:xfrm>
          <a:custGeom>
            <a:avLst/>
            <a:gdLst>
              <a:gd name="connsiteX0" fmla="*/ 0 w 7122523"/>
              <a:gd name="connsiteY0" fmla="*/ 4197911 h 4197911"/>
              <a:gd name="connsiteX1" fmla="*/ 7122523 w 7122523"/>
              <a:gd name="connsiteY1" fmla="*/ 4197911 h 4197911"/>
              <a:gd name="connsiteX2" fmla="*/ 5177382 w 7122523"/>
              <a:gd name="connsiteY2" fmla="*/ 0 h 4197911"/>
              <a:gd name="connsiteX3" fmla="*/ 5171159 w 7122523"/>
              <a:gd name="connsiteY3" fmla="*/ 0 h 4197911"/>
              <a:gd name="connsiteX4" fmla="*/ 3981368 w 7122523"/>
              <a:gd name="connsiteY4" fmla="*/ 0 h 4197911"/>
              <a:gd name="connsiteX5" fmla="*/ 2331323 w 7122523"/>
              <a:gd name="connsiteY5" fmla="*/ 0 h 4197911"/>
              <a:gd name="connsiteX6" fmla="*/ 0 w 7122523"/>
              <a:gd name="connsiteY6" fmla="*/ 0 h 4197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22523" h="4197911">
                <a:moveTo>
                  <a:pt x="0" y="4197911"/>
                </a:moveTo>
                <a:lnTo>
                  <a:pt x="7122523" y="4197911"/>
                </a:lnTo>
                <a:lnTo>
                  <a:pt x="5177382" y="0"/>
                </a:lnTo>
                <a:lnTo>
                  <a:pt x="5171159" y="0"/>
                </a:lnTo>
                <a:lnTo>
                  <a:pt x="3981368" y="0"/>
                </a:lnTo>
                <a:lnTo>
                  <a:pt x="2331323" y="0"/>
                </a:lnTo>
                <a:lnTo>
                  <a:pt x="0" y="0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1EB23716-C640-45F1-B768-BE3EDB557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" y="2747925"/>
            <a:ext cx="6931744" cy="852985"/>
          </a:xfrm>
        </p:spPr>
        <p:txBody>
          <a:bodyPr>
            <a:normAutofit/>
          </a:bodyPr>
          <a:lstStyle/>
          <a:p>
            <a:r>
              <a:rPr lang="en-US" sz="2400" b="1" dirty="0">
                <a:solidFill>
                  <a:srgbClr val="FFFFFF"/>
                </a:solidFill>
                <a:latin typeface="Georgia" panose="02040502050405020303" pitchFamily="18" charset="0"/>
              </a:rPr>
              <a:t>GILINTI DEMOKRATIJOS SAMPRATĄ</a:t>
            </a:r>
          </a:p>
        </p:txBody>
      </p:sp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BE4DB464-B8D3-4700-BBF5-8A4B68A50D1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367" r="5118" b="1"/>
          <a:stretch/>
        </p:blipFill>
        <p:spPr>
          <a:xfrm>
            <a:off x="2268501" y="10"/>
            <a:ext cx="3393943" cy="2502833"/>
          </a:xfrm>
          <a:custGeom>
            <a:avLst/>
            <a:gdLst/>
            <a:ahLst/>
            <a:cxnLst/>
            <a:rect l="l" t="t" r="r" b="b"/>
            <a:pathLst>
              <a:path w="3393943" h="2502843">
                <a:moveTo>
                  <a:pt x="1159715" y="0"/>
                </a:moveTo>
                <a:lnTo>
                  <a:pt x="3393943" y="0"/>
                </a:lnTo>
                <a:lnTo>
                  <a:pt x="2234228" y="2502843"/>
                </a:lnTo>
                <a:lnTo>
                  <a:pt x="0" y="2502843"/>
                </a:lnTo>
                <a:close/>
              </a:path>
            </a:pathLst>
          </a:custGeom>
        </p:spPr>
      </p:pic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AD37F6D2-51A7-47CA-86E8-6D5C21006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98322" y="3303639"/>
            <a:ext cx="5899354" cy="3476540"/>
          </a:xfrm>
        </p:spPr>
        <p:txBody>
          <a:bodyPr anchor="ctr">
            <a:normAutofit/>
          </a:bodyPr>
          <a:lstStyle/>
          <a:p>
            <a:r>
              <a:rPr lang="lt-LT" sz="1600" b="1" dirty="0">
                <a:solidFill>
                  <a:srgbClr val="FFFFFF"/>
                </a:solidFill>
                <a:latin typeface="Georgia" panose="02040502050405020303" pitchFamily="18" charset="0"/>
              </a:rPr>
              <a:t>Demokratijos raida, bruožai- </a:t>
            </a:r>
          </a:p>
          <a:p>
            <a:r>
              <a:rPr lang="lt-LT" sz="1600" dirty="0">
                <a:solidFill>
                  <a:srgbClr val="FFFFFF"/>
                </a:solidFill>
                <a:latin typeface="Georgia" panose="02040502050405020303" pitchFamily="18" charset="0"/>
                <a:hlinkClick r:id="rId7"/>
              </a:rPr>
              <a:t>https://twinspace.etwinning.net/98273/home</a:t>
            </a:r>
            <a:r>
              <a:rPr lang="lt-LT" sz="1600"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</a:p>
          <a:p>
            <a:r>
              <a:rPr lang="lt-LT" sz="1600" b="1" dirty="0">
                <a:solidFill>
                  <a:srgbClr val="FFFFFF"/>
                </a:solidFill>
                <a:latin typeface="Georgia" panose="02040502050405020303" pitchFamily="18" charset="0"/>
              </a:rPr>
              <a:t>Europos žmogaus teisių konvencijos analizė</a:t>
            </a:r>
          </a:p>
          <a:p>
            <a:r>
              <a:rPr lang="lt-LT" sz="1400" dirty="0">
                <a:solidFill>
                  <a:srgbClr val="FFFFFF"/>
                </a:solidFill>
                <a:latin typeface="Georgia" panose="02040502050405020303" pitchFamily="18" charset="0"/>
                <a:hlinkClick r:id="rId8"/>
              </a:rPr>
              <a:t>https://www.youtube.com/watch?v=ROQsN-gMGDA</a:t>
            </a:r>
            <a:r>
              <a:rPr lang="lt-LT" sz="1400" dirty="0">
                <a:solidFill>
                  <a:srgbClr val="FFFFFF"/>
                </a:solidFill>
                <a:latin typeface="Georgia" panose="02040502050405020303" pitchFamily="18" charset="0"/>
              </a:rPr>
              <a:t>        </a:t>
            </a:r>
          </a:p>
          <a:p>
            <a:r>
              <a:rPr lang="lt-LT" sz="1600" b="1" dirty="0">
                <a:solidFill>
                  <a:srgbClr val="FFFFFF"/>
                </a:solidFill>
                <a:latin typeface="Georgia" panose="02040502050405020303" pitchFamily="18" charset="0"/>
              </a:rPr>
              <a:t>Pilietinės akcijos ir iniciatyvos </a:t>
            </a:r>
          </a:p>
          <a:p>
            <a:r>
              <a:rPr lang="en-US" sz="1400" dirty="0">
                <a:solidFill>
                  <a:srgbClr val="FFFFFF"/>
                </a:solidFill>
                <a:latin typeface="Georgia" panose="02040502050405020303" pitchFamily="18" charset="0"/>
                <a:hlinkClick r:id="rId9"/>
              </a:rPr>
              <a:t>https://www.facebook.com/photo?fbid=3629110103787351&amp;set=gm.3279588248745246</a:t>
            </a:r>
            <a:endParaRPr lang="lt-LT" sz="1400" dirty="0">
              <a:solidFill>
                <a:srgbClr val="FFFFFF"/>
              </a:solidFill>
              <a:latin typeface="Georgia" panose="02040502050405020303" pitchFamily="18" charset="0"/>
            </a:endParaRPr>
          </a:p>
          <a:p>
            <a:r>
              <a:rPr lang="lt-LT" sz="1400" dirty="0">
                <a:solidFill>
                  <a:srgbClr val="FFFFFF"/>
                </a:solidFill>
                <a:latin typeface="Georgia" panose="02040502050405020303" pitchFamily="18" charset="0"/>
                <a:hlinkClick r:id="rId10"/>
              </a:rPr>
              <a:t>https://docs.google.com/document/d/1B-i-Qb55qNuhZctjlu16G6oYIj8UNrOqNLKTLxAfFk4/edit?fbclid=IwAR07sWZsexL66uk_MsPzHlkoqAa4PYxD42QCsNWS1176tkrzllA37pEjFm8</a:t>
            </a:r>
            <a:r>
              <a:rPr lang="lt-LT" sz="1400" dirty="0">
                <a:solidFill>
                  <a:srgbClr val="FFFFFF"/>
                </a:solidFill>
                <a:latin typeface="Georgia" panose="02040502050405020303" pitchFamily="18" charset="0"/>
              </a:rPr>
              <a:t> </a:t>
            </a:r>
            <a:endParaRPr lang="en-US" sz="1400" dirty="0">
              <a:solidFill>
                <a:srgbClr val="FFFFFF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9161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6DBFCBF-E869-4150-807D-0EA34DD58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A7A80CFC-8E68-4FAA-A899-B09A22752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428000"/>
            <a:ext cx="6143626" cy="1400400"/>
          </a:xfrm>
        </p:spPr>
        <p:txBody>
          <a:bodyPr vert="horz" wrap="square" lIns="91440" tIns="45720" rIns="91440" bIns="45720" rtlCol="0" anchor="b">
            <a:normAutofit/>
          </a:bodyPr>
          <a:lstStyle/>
          <a:p>
            <a:r>
              <a:rPr lang="en-US" sz="3200" b="1" kern="1200">
                <a:solidFill>
                  <a:schemeClr val="bg1"/>
                </a:solidFill>
                <a:latin typeface="Georgia" panose="02040502050405020303" pitchFamily="18" charset="0"/>
              </a:rPr>
              <a:t>SKATINAMAS PILIETINIS GIMNAZISTŲ AKTYVUMAS</a:t>
            </a:r>
            <a:endParaRPr lang="en-US" sz="3200" b="1" kern="1200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pic>
        <p:nvPicPr>
          <p:cNvPr id="5" name="Paveikslėlis 4">
            <a:extLst>
              <a:ext uri="{FF2B5EF4-FFF2-40B4-BE49-F238E27FC236}">
                <a16:creationId xmlns:a16="http://schemas.microsoft.com/office/drawing/2014/main" id="{ACD705C8-F305-4041-B449-2CC4FFD87B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132" r="28990" b="1"/>
          <a:stretch/>
        </p:blipFill>
        <p:spPr>
          <a:xfrm>
            <a:off x="-4" y="10"/>
            <a:ext cx="2952750" cy="3940619"/>
          </a:xfrm>
          <a:custGeom>
            <a:avLst/>
            <a:gdLst/>
            <a:ahLst/>
            <a:cxnLst/>
            <a:rect l="l" t="t" r="r" b="b"/>
            <a:pathLst>
              <a:path w="2952750" h="3940629">
                <a:moveTo>
                  <a:pt x="0" y="0"/>
                </a:moveTo>
                <a:lnTo>
                  <a:pt x="2952750" y="0"/>
                </a:lnTo>
                <a:lnTo>
                  <a:pt x="2952749" y="3847994"/>
                </a:lnTo>
                <a:lnTo>
                  <a:pt x="0" y="3940629"/>
                </a:lnTo>
                <a:close/>
              </a:path>
            </a:pathLst>
          </a:custGeom>
        </p:spPr>
      </p:pic>
      <p:pic>
        <p:nvPicPr>
          <p:cNvPr id="4" name="Paveikslėlis 3">
            <a:extLst>
              <a:ext uri="{FF2B5EF4-FFF2-40B4-BE49-F238E27FC236}">
                <a16:creationId xmlns:a16="http://schemas.microsoft.com/office/drawing/2014/main" id="{24BFBC68-A6F6-454F-BE57-C3F533A4C4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35" r="4388" b="-2"/>
          <a:stretch/>
        </p:blipFill>
        <p:spPr>
          <a:xfrm>
            <a:off x="3143253" y="10"/>
            <a:ext cx="2857499" cy="3842008"/>
          </a:xfrm>
          <a:custGeom>
            <a:avLst/>
            <a:gdLst/>
            <a:ahLst/>
            <a:cxnLst/>
            <a:rect l="l" t="t" r="r" b="b"/>
            <a:pathLst>
              <a:path w="2857499" h="3842018">
                <a:moveTo>
                  <a:pt x="0" y="0"/>
                </a:moveTo>
                <a:lnTo>
                  <a:pt x="2857499" y="0"/>
                </a:lnTo>
                <a:lnTo>
                  <a:pt x="2857499" y="3799815"/>
                </a:lnTo>
                <a:lnTo>
                  <a:pt x="2408465" y="3766458"/>
                </a:lnTo>
                <a:lnTo>
                  <a:pt x="0" y="3842018"/>
                </a:lnTo>
                <a:close/>
              </a:path>
            </a:pathLst>
          </a:custGeom>
        </p:spPr>
      </p:pic>
      <p:pic>
        <p:nvPicPr>
          <p:cNvPr id="6" name="Paveikslėlis 5">
            <a:extLst>
              <a:ext uri="{FF2B5EF4-FFF2-40B4-BE49-F238E27FC236}">
                <a16:creationId xmlns:a16="http://schemas.microsoft.com/office/drawing/2014/main" id="{81E43291-374D-4D1C-AE9F-04757156262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1612" r="3738" b="-1"/>
          <a:stretch/>
        </p:blipFill>
        <p:spPr>
          <a:xfrm>
            <a:off x="6191251" y="10"/>
            <a:ext cx="2857499" cy="4026227"/>
          </a:xfrm>
          <a:custGeom>
            <a:avLst/>
            <a:gdLst/>
            <a:ahLst/>
            <a:cxnLst/>
            <a:rect l="l" t="t" r="r" b="b"/>
            <a:pathLst>
              <a:path w="2857499" h="4026237">
                <a:moveTo>
                  <a:pt x="0" y="0"/>
                </a:moveTo>
                <a:lnTo>
                  <a:pt x="2857499" y="0"/>
                </a:lnTo>
                <a:lnTo>
                  <a:pt x="2857499" y="4026237"/>
                </a:lnTo>
                <a:lnTo>
                  <a:pt x="0" y="3813966"/>
                </a:lnTo>
                <a:close/>
              </a:path>
            </a:pathLst>
          </a:custGeom>
        </p:spPr>
      </p:pic>
      <p:pic>
        <p:nvPicPr>
          <p:cNvPr id="8" name="Paveikslėlis 7">
            <a:extLst>
              <a:ext uri="{FF2B5EF4-FFF2-40B4-BE49-F238E27FC236}">
                <a16:creationId xmlns:a16="http://schemas.microsoft.com/office/drawing/2014/main" id="{B948CAAF-0222-4755-B957-C41FF8E069B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867" r="41462" b="3"/>
          <a:stretch/>
        </p:blipFill>
        <p:spPr>
          <a:xfrm>
            <a:off x="9239249" y="10"/>
            <a:ext cx="2952751" cy="4049475"/>
          </a:xfrm>
          <a:custGeom>
            <a:avLst/>
            <a:gdLst/>
            <a:ahLst/>
            <a:cxnLst/>
            <a:rect l="l" t="t" r="r" b="b"/>
            <a:pathLst>
              <a:path w="2952751" h="4049485">
                <a:moveTo>
                  <a:pt x="0" y="0"/>
                </a:moveTo>
                <a:lnTo>
                  <a:pt x="2952751" y="0"/>
                </a:lnTo>
                <a:lnTo>
                  <a:pt x="2952750" y="3940629"/>
                </a:lnTo>
                <a:lnTo>
                  <a:pt x="122465" y="4049485"/>
                </a:lnTo>
                <a:lnTo>
                  <a:pt x="0" y="4040388"/>
                </a:lnTo>
                <a:close/>
              </a:path>
            </a:pathLst>
          </a:cu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AC0B7807-0C83-4963-821A-69B172722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B027EC7-3252-48A2-A7A4-1741F72E4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EBC51E4-7477-4290-BBD0-18AD942C3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6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9" name="Paveikslėlis 8">
            <a:extLst>
              <a:ext uri="{FF2B5EF4-FFF2-40B4-BE49-F238E27FC236}">
                <a16:creationId xmlns:a16="http://schemas.microsoft.com/office/drawing/2014/main" id="{1F46B29C-7946-4B26-9635-61FF1378E61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8044" y="3528992"/>
            <a:ext cx="2188654" cy="1286367"/>
          </a:xfrm>
          <a:prstGeom prst="rect">
            <a:avLst/>
          </a:prstGeom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AC7EC42A-44A9-45BB-87FF-E7D24DDAEB9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81279" y="4491722"/>
            <a:ext cx="3160975" cy="2029116"/>
          </a:xfrm>
          <a:prstGeom prst="rect">
            <a:avLst/>
          </a:prstGeom>
        </p:spPr>
      </p:pic>
      <p:pic>
        <p:nvPicPr>
          <p:cNvPr id="11" name="Paveikslėlis 10">
            <a:extLst>
              <a:ext uri="{FF2B5EF4-FFF2-40B4-BE49-F238E27FC236}">
                <a16:creationId xmlns:a16="http://schemas.microsoft.com/office/drawing/2014/main" id="{735F9D3F-3EDA-423C-94A6-2FFD4169F70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9812" y="3528992"/>
            <a:ext cx="2153118" cy="1211129"/>
          </a:xfrm>
          <a:prstGeom prst="rect">
            <a:avLst/>
          </a:prstGeom>
        </p:spPr>
      </p:pic>
      <p:pic>
        <p:nvPicPr>
          <p:cNvPr id="12" name="Paveikslėlis 11">
            <a:extLst>
              <a:ext uri="{FF2B5EF4-FFF2-40B4-BE49-F238E27FC236}">
                <a16:creationId xmlns:a16="http://schemas.microsoft.com/office/drawing/2014/main" id="{11EF0D3D-FB0C-4CBC-9BA0-67776563209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94115" y="3347899"/>
            <a:ext cx="1747386" cy="216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743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1625E8B2-946F-412C-AD3A-9A65F1DAC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2394" y="4928180"/>
            <a:ext cx="4481172" cy="1286354"/>
          </a:xfrm>
        </p:spPr>
        <p:txBody>
          <a:bodyPr>
            <a:normAutofit/>
          </a:bodyPr>
          <a:lstStyle/>
          <a:p>
            <a:pPr algn="ctr"/>
            <a:r>
              <a:rPr lang="lt-LT" sz="2900" b="1">
                <a:latin typeface="Georgia" panose="02040502050405020303" pitchFamily="18" charset="0"/>
              </a:rPr>
              <a:t>EUROPIETIŠKOSIOS TAPATYBĖS STIPRINIMAS</a:t>
            </a:r>
            <a:endParaRPr lang="en-US" sz="2900" b="1" dirty="0">
              <a:latin typeface="Georgia" panose="02040502050405020303" pitchFamily="18" charset="0"/>
            </a:endParaRPr>
          </a:p>
        </p:txBody>
      </p:sp>
      <p:sp>
        <p:nvSpPr>
          <p:cNvPr id="88" name="Right Triangle 87">
            <a:extLst>
              <a:ext uri="{FF2B5EF4-FFF2-40B4-BE49-F238E27FC236}">
                <a16:creationId xmlns:a16="http://schemas.microsoft.com/office/drawing/2014/main" id="{23293907-0F26-4752-BCD0-3AC2C5026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31731" y="635538"/>
            <a:ext cx="680408" cy="849747"/>
          </a:xfrm>
          <a:prstGeom prst="rt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Right Triangle 89">
            <a:extLst>
              <a:ext uri="{FF2B5EF4-FFF2-40B4-BE49-F238E27FC236}">
                <a16:creationId xmlns:a16="http://schemas.microsoft.com/office/drawing/2014/main" id="{08D95D6C-D86A-4549-A89A-3AB6302645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23630" y="-1"/>
            <a:ext cx="1092260" cy="1479367"/>
          </a:xfrm>
          <a:prstGeom prst="rt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7" name="Freeform: Shape 91">
            <a:extLst>
              <a:ext uri="{FF2B5EF4-FFF2-40B4-BE49-F238E27FC236}">
                <a16:creationId xmlns:a16="http://schemas.microsoft.com/office/drawing/2014/main" id="{3236AF34-77C9-4760-8838-235578CF42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61093" y="1481744"/>
            <a:ext cx="1557796" cy="1362456"/>
          </a:xfrm>
          <a:custGeom>
            <a:avLst/>
            <a:gdLst>
              <a:gd name="connsiteX0" fmla="*/ 0 w 1557796"/>
              <a:gd name="connsiteY0" fmla="*/ 0 h 1362456"/>
              <a:gd name="connsiteX1" fmla="*/ 1557796 w 1557796"/>
              <a:gd name="connsiteY1" fmla="*/ 0 h 1362456"/>
              <a:gd name="connsiteX2" fmla="*/ 1557796 w 1557796"/>
              <a:gd name="connsiteY2" fmla="*/ 1362456 h 1362456"/>
              <a:gd name="connsiteX3" fmla="*/ 1090945 w 1557796"/>
              <a:gd name="connsiteY3" fmla="*/ 1362456 h 1362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57796" h="1362456">
                <a:moveTo>
                  <a:pt x="0" y="0"/>
                </a:moveTo>
                <a:lnTo>
                  <a:pt x="1557796" y="0"/>
                </a:lnTo>
                <a:lnTo>
                  <a:pt x="1557796" y="1362456"/>
                </a:lnTo>
                <a:lnTo>
                  <a:pt x="1090945" y="1362456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9" name="Right Triangle 93">
            <a:extLst>
              <a:ext uri="{FF2B5EF4-FFF2-40B4-BE49-F238E27FC236}">
                <a16:creationId xmlns:a16="http://schemas.microsoft.com/office/drawing/2014/main" id="{51850F73-0C38-46D8-8082-A20B6044BE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56352" y="1480102"/>
            <a:ext cx="1092260" cy="1364098"/>
          </a:xfrm>
          <a:prstGeom prst="rtTriangl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aveikslėlis 5" descr="Paveikslėlis, kuriame yra žinutė, grindys, vidinis&#10;&#10;Automatiškai sugeneruotas aprašymas">
            <a:extLst>
              <a:ext uri="{FF2B5EF4-FFF2-40B4-BE49-F238E27FC236}">
                <a16:creationId xmlns:a16="http://schemas.microsoft.com/office/drawing/2014/main" id="{C396A814-4078-4357-A0F2-05B55E8EFE4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9" r="37" b="-2"/>
          <a:stretch/>
        </p:blipFill>
        <p:spPr>
          <a:xfrm>
            <a:off x="630127" y="2837669"/>
            <a:ext cx="2344059" cy="3416073"/>
          </a:xfrm>
          <a:prstGeom prst="rect">
            <a:avLst/>
          </a:prstGeom>
        </p:spPr>
      </p:pic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339141A8-FDFD-4ABE-A499-72C9669F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1114143" y="991883"/>
            <a:ext cx="1371600" cy="2356777"/>
          </a:xfrm>
          <a:custGeom>
            <a:avLst/>
            <a:gdLst>
              <a:gd name="connsiteX0" fmla="*/ 0 w 1371600"/>
              <a:gd name="connsiteY0" fmla="*/ 0 h 2356777"/>
              <a:gd name="connsiteX1" fmla="*/ 0 w 1371600"/>
              <a:gd name="connsiteY1" fmla="*/ 1216152 h 2356777"/>
              <a:gd name="connsiteX2" fmla="*/ 4495 w 1371600"/>
              <a:gd name="connsiteY2" fmla="*/ 1216152 h 2356777"/>
              <a:gd name="connsiteX3" fmla="*/ 4495 w 1371600"/>
              <a:gd name="connsiteY3" fmla="*/ 2356777 h 2356777"/>
              <a:gd name="connsiteX4" fmla="*/ 1367105 w 1371600"/>
              <a:gd name="connsiteY4" fmla="*/ 2356777 h 2356777"/>
              <a:gd name="connsiteX5" fmla="*/ 1367105 w 1371600"/>
              <a:gd name="connsiteY5" fmla="*/ 1216152 h 2356777"/>
              <a:gd name="connsiteX6" fmla="*/ 1371600 w 1371600"/>
              <a:gd name="connsiteY6" fmla="*/ 1216152 h 2356777"/>
              <a:gd name="connsiteX7" fmla="*/ 1367105 w 1371600"/>
              <a:gd name="connsiteY7" fmla="*/ 1212166 h 2356777"/>
              <a:gd name="connsiteX8" fmla="*/ 1367105 w 1371600"/>
              <a:gd name="connsiteY8" fmla="*/ 1210176 h 2356777"/>
              <a:gd name="connsiteX9" fmla="*/ 1364860 w 1371600"/>
              <a:gd name="connsiteY9" fmla="*/ 1210176 h 2356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71600" h="2356777">
                <a:moveTo>
                  <a:pt x="0" y="0"/>
                </a:moveTo>
                <a:lnTo>
                  <a:pt x="0" y="1216152"/>
                </a:lnTo>
                <a:lnTo>
                  <a:pt x="4495" y="1216152"/>
                </a:lnTo>
                <a:lnTo>
                  <a:pt x="4495" y="2356777"/>
                </a:lnTo>
                <a:lnTo>
                  <a:pt x="1367105" y="2356777"/>
                </a:lnTo>
                <a:lnTo>
                  <a:pt x="1367105" y="1216152"/>
                </a:lnTo>
                <a:lnTo>
                  <a:pt x="1371600" y="1216152"/>
                </a:lnTo>
                <a:lnTo>
                  <a:pt x="1367105" y="1212166"/>
                </a:lnTo>
                <a:lnTo>
                  <a:pt x="1367105" y="1210176"/>
                </a:lnTo>
                <a:lnTo>
                  <a:pt x="1364860" y="1210176"/>
                </a:ln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aveikslėlis 7" descr="Paveikslėlis, kuriame yra žinutė, asmuo, vidinis, siena&#10;&#10;Automatiškai sugeneruotas aprašymas">
            <a:extLst>
              <a:ext uri="{FF2B5EF4-FFF2-40B4-BE49-F238E27FC236}">
                <a16:creationId xmlns:a16="http://schemas.microsoft.com/office/drawing/2014/main" id="{2EFE56F3-5B89-4F2A-93E6-C3E18B23A66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5397"/>
          <a:stretch/>
        </p:blipFill>
        <p:spPr>
          <a:xfrm>
            <a:off x="630125" y="119025"/>
            <a:ext cx="1882013" cy="1371601"/>
          </a:xfrm>
          <a:prstGeom prst="rect">
            <a:avLst/>
          </a:prstGeom>
        </p:spPr>
      </p:pic>
      <p:sp>
        <p:nvSpPr>
          <p:cNvPr id="98" name="Right Triangle 97">
            <a:extLst>
              <a:ext uri="{FF2B5EF4-FFF2-40B4-BE49-F238E27FC236}">
                <a16:creationId xmlns:a16="http://schemas.microsoft.com/office/drawing/2014/main" id="{E916EF49-F958-4F28-A999-F8FA8D09AF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212083" y="2437565"/>
            <a:ext cx="325600" cy="406635"/>
          </a:xfrm>
          <a:prstGeom prst="rtTriangle">
            <a:avLst/>
          </a:prstGeom>
          <a:solidFill>
            <a:srgbClr val="F89C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Right Triangle 99">
            <a:extLst>
              <a:ext uri="{FF2B5EF4-FFF2-40B4-BE49-F238E27FC236}">
                <a16:creationId xmlns:a16="http://schemas.microsoft.com/office/drawing/2014/main" id="{A7665D74-DFEA-412C-928C-F090E6708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583914" y="3243055"/>
            <a:ext cx="1881096" cy="1092260"/>
          </a:xfrm>
          <a:prstGeom prst="rtTriangl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Right Triangle 101">
            <a:extLst>
              <a:ext uri="{FF2B5EF4-FFF2-40B4-BE49-F238E27FC236}">
                <a16:creationId xmlns:a16="http://schemas.microsoft.com/office/drawing/2014/main" id="{837A7BE2-DF08-4ECE-A520-13927DBF4C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782961" y="4947446"/>
            <a:ext cx="1495517" cy="1117075"/>
          </a:xfrm>
          <a:prstGeom prst="rtTriangle">
            <a:avLst/>
          </a:prstGeom>
          <a:solidFill>
            <a:schemeClr val="accent3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04BF7A19-F96B-4AF9-83B6-B201D7EC4D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5890" y="119025"/>
            <a:ext cx="4408961" cy="6560071"/>
          </a:xfrm>
        </p:spPr>
        <p:txBody>
          <a:bodyPr anchor="ctr">
            <a:normAutofit/>
          </a:bodyPr>
          <a:lstStyle/>
          <a:p>
            <a:r>
              <a:rPr lang="lt-LT" sz="1600">
                <a:latin typeface="Georgia" panose="02040502050405020303" pitchFamily="18" charset="0"/>
              </a:rPr>
              <a:t>EUROPOS KLUBAS GIMNAZIJOJE:</a:t>
            </a:r>
          </a:p>
          <a:p>
            <a:pPr lvl="1"/>
            <a:r>
              <a:rPr lang="lt-LT" sz="1600">
                <a:latin typeface="Georgia" panose="02040502050405020303" pitchFamily="18" charset="0"/>
              </a:rPr>
              <a:t>Debatai. </a:t>
            </a:r>
          </a:p>
          <a:p>
            <a:pPr lvl="1"/>
            <a:r>
              <a:rPr lang="lt-LT" sz="1600">
                <a:latin typeface="Georgia" panose="02040502050405020303" pitchFamily="18" charset="0"/>
              </a:rPr>
              <a:t>Pamokos, proto mūšiai,</a:t>
            </a:r>
          </a:p>
          <a:p>
            <a:pPr lvl="1"/>
            <a:r>
              <a:rPr lang="lt-LT" sz="1600">
                <a:latin typeface="Georgia" panose="02040502050405020303" pitchFamily="18" charset="0"/>
              </a:rPr>
              <a:t> ES institucijų veiklų pristatymas gimnazistams.</a:t>
            </a:r>
          </a:p>
          <a:p>
            <a:pPr lvl="1"/>
            <a:r>
              <a:rPr lang="lt-LT" sz="1600">
                <a:latin typeface="Georgia" panose="02040502050405020303" pitchFamily="18" charset="0"/>
              </a:rPr>
              <a:t>Europos dienos renginiai - </a:t>
            </a:r>
            <a:r>
              <a:rPr lang="lt-LT" sz="1600">
                <a:latin typeface="Georgia" panose="02040502050405020303" pitchFamily="18" charset="0"/>
                <a:hlinkClick r:id="rId4"/>
              </a:rPr>
              <a:t>https://www.youtube.com/watch?v=Bdolhs69n3w</a:t>
            </a:r>
            <a:r>
              <a:rPr lang="lt-LT" sz="1600">
                <a:latin typeface="Georgia" panose="02040502050405020303" pitchFamily="18" charset="0"/>
              </a:rPr>
              <a:t>  </a:t>
            </a:r>
          </a:p>
          <a:p>
            <a:pPr lvl="1"/>
            <a:r>
              <a:rPr lang="lt-LT" sz="1600">
                <a:latin typeface="Georgia" panose="02040502050405020303" pitchFamily="18" charset="0"/>
              </a:rPr>
              <a:t>Europos kalbų dienai skirtos veiklos- </a:t>
            </a:r>
            <a:r>
              <a:rPr lang="lt-LT" sz="1600">
                <a:latin typeface="Georgia" panose="02040502050405020303" pitchFamily="18" charset="0"/>
                <a:hlinkClick r:id="rId5"/>
              </a:rPr>
              <a:t>https://www.facebook.com/carla.machado.99/videos/10221666193111814/</a:t>
            </a:r>
            <a:r>
              <a:rPr lang="lt-LT" sz="1600">
                <a:latin typeface="Georgia" panose="02040502050405020303" pitchFamily="18" charset="0"/>
              </a:rPr>
              <a:t> </a:t>
            </a:r>
          </a:p>
          <a:p>
            <a:r>
              <a:rPr lang="lt-LT" sz="1600">
                <a:latin typeface="Georgia" panose="02040502050405020303" pitchFamily="18" charset="0"/>
              </a:rPr>
              <a:t>Edukacinės veiklos  EP, Europos namuose (Briuselis ).</a:t>
            </a:r>
          </a:p>
          <a:p>
            <a:r>
              <a:rPr lang="lt-LT" sz="1600">
                <a:latin typeface="Georgia" panose="02040502050405020303" pitchFamily="18" charset="0"/>
                <a:hlinkClick r:id="rId6"/>
              </a:rPr>
              <a:t>https://www.facebook.com/beatrice.tupikaite/videos/2614939621932718</a:t>
            </a:r>
            <a:r>
              <a:rPr lang="lt-LT" sz="1600">
                <a:latin typeface="Georgia" panose="02040502050405020303" pitchFamily="18" charset="0"/>
              </a:rPr>
              <a:t> </a:t>
            </a:r>
          </a:p>
          <a:p>
            <a:endParaRPr lang="lt-LT" sz="1600">
              <a:latin typeface="Georgia" panose="02040502050405020303" pitchFamily="18" charset="0"/>
            </a:endParaRPr>
          </a:p>
          <a:p>
            <a:r>
              <a:rPr lang="lt-LT" sz="1600">
                <a:latin typeface="Georgia" panose="02040502050405020303" pitchFamily="18" charset="0"/>
              </a:rPr>
              <a:t> Susitikimai su EP nariais ( Ispanija, Portugalija, Lietuva). </a:t>
            </a:r>
          </a:p>
          <a:p>
            <a:r>
              <a:rPr lang="lt-LT" sz="1600">
                <a:latin typeface="Georgia" panose="02040502050405020303" pitchFamily="18" charset="0"/>
              </a:rPr>
              <a:t>Erasmus dienos- </a:t>
            </a:r>
            <a:r>
              <a:rPr lang="lt-LT" sz="1600">
                <a:latin typeface="Georgia" panose="02040502050405020303" pitchFamily="18" charset="0"/>
                <a:hlinkClick r:id="rId7"/>
              </a:rPr>
              <a:t>https://www.youtube.com/watch?v=O-UrABVPysc&amp;t=10s</a:t>
            </a:r>
            <a:r>
              <a:rPr lang="lt-LT" sz="1600">
                <a:latin typeface="Georgia" panose="02040502050405020303" pitchFamily="18" charset="0"/>
              </a:rPr>
              <a:t>  </a:t>
            </a:r>
          </a:p>
          <a:p>
            <a:endParaRPr lang="lt-LT" sz="1400" dirty="0">
              <a:latin typeface="Georgia" panose="02040502050405020303" pitchFamily="18" charset="0"/>
            </a:endParaRPr>
          </a:p>
        </p:txBody>
      </p:sp>
      <p:pic>
        <p:nvPicPr>
          <p:cNvPr id="9" name="Paveikslėlis 8">
            <a:extLst>
              <a:ext uri="{FF2B5EF4-FFF2-40B4-BE49-F238E27FC236}">
                <a16:creationId xmlns:a16="http://schemas.microsoft.com/office/drawing/2014/main" id="{7650981E-8049-4201-85BB-E060DA68A50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53349" y="230611"/>
            <a:ext cx="3065539" cy="2239546"/>
          </a:xfrm>
          <a:prstGeom prst="rect">
            <a:avLst/>
          </a:prstGeo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AA749FA1-6DCD-4CE0-83F9-C4697B7511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0246" y="1511210"/>
            <a:ext cx="2608660" cy="1739106"/>
          </a:xfrm>
          <a:prstGeom prst="rect">
            <a:avLst/>
          </a:prstGeom>
        </p:spPr>
      </p:pic>
      <p:pic>
        <p:nvPicPr>
          <p:cNvPr id="10" name="Paveikslėlis 9">
            <a:extLst>
              <a:ext uri="{FF2B5EF4-FFF2-40B4-BE49-F238E27FC236}">
                <a16:creationId xmlns:a16="http://schemas.microsoft.com/office/drawing/2014/main" id="{9C36CB6C-FD69-4B2C-9C66-0D058848091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25075" y="2539369"/>
            <a:ext cx="3224466" cy="2149644"/>
          </a:xfrm>
          <a:prstGeom prst="rect">
            <a:avLst/>
          </a:prstGeom>
        </p:spPr>
      </p:pic>
      <p:pic>
        <p:nvPicPr>
          <p:cNvPr id="4" name="Paveikslėlis 3">
            <a:extLst>
              <a:ext uri="{FF2B5EF4-FFF2-40B4-BE49-F238E27FC236}">
                <a16:creationId xmlns:a16="http://schemas.microsoft.com/office/drawing/2014/main" id="{2041B595-EAB2-4168-B23E-66FA6084709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862046" y="2700769"/>
            <a:ext cx="2048901" cy="2048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9940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FA511026-8542-4AC0-9F06-134A70850B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946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aveikslėlis 2">
            <a:extLst>
              <a:ext uri="{FF2B5EF4-FFF2-40B4-BE49-F238E27FC236}">
                <a16:creationId xmlns:a16="http://schemas.microsoft.com/office/drawing/2014/main" id="{6BC1A3FA-8886-4AA7-BDF5-78DED345D4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t="8941" b="8942"/>
          <a:stretch/>
        </p:blipFill>
        <p:spPr>
          <a:xfrm>
            <a:off x="-11946" y="84668"/>
            <a:ext cx="12192000" cy="6855958"/>
          </a:xfrm>
          <a:prstGeom prst="rect">
            <a:avLst/>
          </a:prstGeom>
        </p:spPr>
      </p:pic>
      <p:sp>
        <p:nvSpPr>
          <p:cNvPr id="2" name="Pavadinimas 1">
            <a:extLst>
              <a:ext uri="{FF2B5EF4-FFF2-40B4-BE49-F238E27FC236}">
                <a16:creationId xmlns:a16="http://schemas.microsoft.com/office/drawing/2014/main" id="{C671E4AB-2A5C-4DAF-8502-1E6DCEE20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445" y="371720"/>
            <a:ext cx="7511845" cy="1329860"/>
          </a:xfrm>
        </p:spPr>
        <p:txBody>
          <a:bodyPr anchor="b">
            <a:normAutofit fontScale="90000"/>
          </a:bodyPr>
          <a:lstStyle/>
          <a:p>
            <a:pPr algn="ctr"/>
            <a:r>
              <a:rPr lang="lt-LT" sz="3100" b="1" dirty="0">
                <a:latin typeface="Georgia" panose="02040502050405020303" pitchFamily="18" charset="0"/>
              </a:rPr>
              <a:t>TOBULINAMI KALBINIAI GEBĖJIMAI IR TARPKULTŪRINĖ </a:t>
            </a:r>
            <a:br>
              <a:rPr lang="lt-LT" sz="3100" b="1" dirty="0">
                <a:latin typeface="Georgia" panose="02040502050405020303" pitchFamily="18" charset="0"/>
              </a:rPr>
            </a:br>
            <a:r>
              <a:rPr lang="lt-LT" sz="3100" b="1" dirty="0">
                <a:latin typeface="Georgia" panose="02040502050405020303" pitchFamily="18" charset="0"/>
              </a:rPr>
              <a:t>KOMPETENCIJA</a:t>
            </a:r>
            <a:endParaRPr lang="en-US" sz="3100" b="1" dirty="0">
              <a:latin typeface="Georgia" panose="02040502050405020303" pitchFamily="18" charset="0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7060E5A-1A9C-40E2-B5AA-801808AB7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442" y="2457965"/>
            <a:ext cx="5296802" cy="3926931"/>
          </a:xfrm>
        </p:spPr>
        <p:txBody>
          <a:bodyPr>
            <a:normAutofit/>
          </a:bodyPr>
          <a:lstStyle/>
          <a:p>
            <a:r>
              <a:rPr lang="lt-LT" sz="1400" b="1" dirty="0">
                <a:latin typeface="Georgia" panose="02040502050405020303" pitchFamily="18" charset="0"/>
              </a:rPr>
              <a:t>Lietuvos  istorijos,  kultūros, kulinarinio paveldo pristatymai </a:t>
            </a:r>
            <a:r>
              <a:rPr lang="lt-LT" sz="1400" dirty="0">
                <a:latin typeface="Georgia" panose="02040502050405020303" pitchFamily="18" charset="0"/>
              </a:rPr>
              <a:t>-  </a:t>
            </a:r>
            <a:r>
              <a:rPr lang="lt-LT" sz="1400" dirty="0">
                <a:latin typeface="Georgia" panose="02040502050405020303" pitchFamily="18" charset="0"/>
                <a:hlinkClick r:id="rId3"/>
              </a:rPr>
              <a:t>https://docs.google.com/presentation/d/1qujnpDwyoxoWoe0CjX25pY3KXuvcFfc_i2trR2xJG9k/edit#slide=id.gc58c2a7f24_1_0</a:t>
            </a:r>
            <a:r>
              <a:rPr lang="lt-LT" sz="1400" dirty="0">
                <a:latin typeface="Georgia" panose="02040502050405020303" pitchFamily="18" charset="0"/>
              </a:rPr>
              <a:t>        </a:t>
            </a:r>
          </a:p>
          <a:p>
            <a:r>
              <a:rPr lang="lt-LT" sz="1400" b="1" dirty="0">
                <a:latin typeface="Georgia" panose="02040502050405020303" pitchFamily="18" charset="0"/>
              </a:rPr>
              <a:t>Kalbos pamokėlės -</a:t>
            </a:r>
            <a:r>
              <a:rPr lang="lt-LT" sz="1400" dirty="0">
                <a:latin typeface="Georgia" panose="02040502050405020303" pitchFamily="18" charset="0"/>
              </a:rPr>
              <a:t> </a:t>
            </a:r>
            <a:r>
              <a:rPr lang="lt-LT" sz="1400" dirty="0">
                <a:latin typeface="Georgia" panose="02040502050405020303" pitchFamily="18" charset="0"/>
                <a:hlinkClick r:id="rId4"/>
              </a:rPr>
              <a:t>https://drive.google.com/file/d/15jCUzeaZmo4W5pJYxkjAqv1BIY49VAP1/view?usp=sharing</a:t>
            </a:r>
            <a:r>
              <a:rPr lang="lt-LT" sz="1400" dirty="0">
                <a:latin typeface="Georgia" panose="02040502050405020303" pitchFamily="18" charset="0"/>
              </a:rPr>
              <a:t>  </a:t>
            </a:r>
          </a:p>
          <a:p>
            <a:r>
              <a:rPr lang="lt-LT" sz="1400" b="1" dirty="0">
                <a:latin typeface="Georgia" panose="02040502050405020303" pitchFamily="18" charset="0"/>
              </a:rPr>
              <a:t>Akimirkos iš bendrų  veiklų Briuselyje </a:t>
            </a:r>
            <a:r>
              <a:rPr lang="lt-LT" sz="1400" dirty="0">
                <a:latin typeface="Georgia" panose="02040502050405020303" pitchFamily="18" charset="0"/>
              </a:rPr>
              <a:t>-</a:t>
            </a:r>
            <a:r>
              <a:rPr lang="lt-LT" sz="1400" dirty="0">
                <a:latin typeface="Georgia" panose="02040502050405020303" pitchFamily="18" charset="0"/>
                <a:hlinkClick r:id="rId5"/>
              </a:rPr>
              <a:t>https://www.youtube.com/watch?v=Q7zVrohWUOE</a:t>
            </a:r>
            <a:r>
              <a:rPr lang="lt-LT" sz="1400" dirty="0">
                <a:latin typeface="Georgia" panose="02040502050405020303" pitchFamily="18" charset="0"/>
              </a:rPr>
              <a:t>   </a:t>
            </a:r>
          </a:p>
          <a:p>
            <a:r>
              <a:rPr lang="lt-LT" sz="1400" b="1" dirty="0">
                <a:latin typeface="Georgia" panose="02040502050405020303" pitchFamily="18" charset="0"/>
              </a:rPr>
              <a:t>Bendri renginiai minint valstybines šventes- </a:t>
            </a:r>
            <a:r>
              <a:rPr lang="lt-LT" sz="1400" dirty="0">
                <a:latin typeface="Georgia" panose="02040502050405020303" pitchFamily="18" charset="0"/>
                <a:hlinkClick r:id="rId6"/>
              </a:rPr>
              <a:t>https://read.bookcreator.com/OrBUtLhEwIYXcd9HorkTmtmMBZJ3/3K9UaTX_QmK1V9ebVtoSg?fbclid=IwAR1ix5pzB0mOOgLjh3ctohA6Gp28cJBG0uXN95UdwySiueVuuPuw8TpQKYo</a:t>
            </a:r>
            <a:r>
              <a:rPr lang="lt-LT" sz="1400" dirty="0">
                <a:latin typeface="Georgia" panose="02040502050405020303" pitchFamily="18" charset="0"/>
              </a:rPr>
              <a:t>   </a:t>
            </a:r>
            <a:endParaRPr lang="lt-LT" sz="1400" b="1" dirty="0">
              <a:latin typeface="Georgia" panose="02040502050405020303" pitchFamily="18" charset="0"/>
            </a:endParaRPr>
          </a:p>
          <a:p>
            <a:r>
              <a:rPr lang="lt-LT" sz="1400" b="1" dirty="0">
                <a:latin typeface="Georgia" panose="02040502050405020303" pitchFamily="18" charset="0"/>
              </a:rPr>
              <a:t>Leidžiami elektroniniai laikraščiai - </a:t>
            </a:r>
            <a:r>
              <a:rPr lang="lt-LT" sz="1400" dirty="0">
                <a:latin typeface="Georgia" panose="02040502050405020303" pitchFamily="18" charset="0"/>
                <a:hlinkClick r:id="rId7"/>
              </a:rPr>
              <a:t>https://jjanonis.lt/wp-content/uploads/JJG-Magazine-2.pdf</a:t>
            </a:r>
            <a:r>
              <a:rPr lang="lt-LT" sz="1400" dirty="0">
                <a:latin typeface="Georgia" panose="02040502050405020303" pitchFamily="18" charset="0"/>
              </a:rPr>
              <a:t> </a:t>
            </a:r>
            <a:endParaRPr lang="en-US" sz="1400" dirty="0">
              <a:latin typeface="Georgia" panose="02040502050405020303" pitchFamily="18" charset="0"/>
            </a:endParaRPr>
          </a:p>
        </p:txBody>
      </p:sp>
      <p:pic>
        <p:nvPicPr>
          <p:cNvPr id="4" name="Turinio vietos rezervavimo ženklas 3" descr="Paveikslėlis, kuriame yra žinutė, žmonės, grupė, keli&#10;&#10;Automatiškai sugeneruotas aprašymas">
            <a:extLst>
              <a:ext uri="{FF2B5EF4-FFF2-40B4-BE49-F238E27FC236}">
                <a16:creationId xmlns:a16="http://schemas.microsoft.com/office/drawing/2014/main" id="{8E4602DC-71A2-4AC5-A213-A2B34D5B8C52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791" r="4715" b="-4"/>
          <a:stretch/>
        </p:blipFill>
        <p:spPr>
          <a:xfrm>
            <a:off x="8452963" y="3681463"/>
            <a:ext cx="3747932" cy="3176541"/>
          </a:xfrm>
          <a:custGeom>
            <a:avLst/>
            <a:gdLst/>
            <a:ahLst/>
            <a:cxnLst/>
            <a:rect l="l" t="t" r="r" b="b"/>
            <a:pathLst>
              <a:path w="3747932" h="3176541">
                <a:moveTo>
                  <a:pt x="3239865" y="21"/>
                </a:moveTo>
                <a:cubicBezTo>
                  <a:pt x="3261821" y="112"/>
                  <a:pt x="3278837" y="498"/>
                  <a:pt x="3290337" y="938"/>
                </a:cubicBezTo>
                <a:cubicBezTo>
                  <a:pt x="3401766" y="5376"/>
                  <a:pt x="3510165" y="23128"/>
                  <a:pt x="3616543" y="49449"/>
                </a:cubicBezTo>
                <a:lnTo>
                  <a:pt x="3747932" y="87091"/>
                </a:lnTo>
                <a:lnTo>
                  <a:pt x="3747932" y="3176541"/>
                </a:lnTo>
                <a:lnTo>
                  <a:pt x="401358" y="3176541"/>
                </a:lnTo>
                <a:lnTo>
                  <a:pt x="398780" y="3136258"/>
                </a:lnTo>
                <a:cubicBezTo>
                  <a:pt x="400956" y="3079023"/>
                  <a:pt x="437945" y="3052703"/>
                  <a:pt x="483325" y="3030665"/>
                </a:cubicBezTo>
                <a:cubicBezTo>
                  <a:pt x="498866" y="3023015"/>
                  <a:pt x="520932" y="3023320"/>
                  <a:pt x="526840" y="2999447"/>
                </a:cubicBezTo>
                <a:cubicBezTo>
                  <a:pt x="501352" y="2976798"/>
                  <a:pt x="470270" y="2995161"/>
                  <a:pt x="442916" y="2988735"/>
                </a:cubicBezTo>
                <a:cubicBezTo>
                  <a:pt x="420228" y="2983533"/>
                  <a:pt x="382618" y="2986286"/>
                  <a:pt x="413701" y="2944662"/>
                </a:cubicBezTo>
                <a:cubicBezTo>
                  <a:pt x="422716" y="2932726"/>
                  <a:pt x="412147" y="2923542"/>
                  <a:pt x="400645" y="2922625"/>
                </a:cubicBezTo>
                <a:cubicBezTo>
                  <a:pt x="308644" y="2913137"/>
                  <a:pt x="350915" y="2828968"/>
                  <a:pt x="321386" y="2784590"/>
                </a:cubicBezTo>
                <a:cubicBezTo>
                  <a:pt x="313307" y="2772348"/>
                  <a:pt x="322010" y="2751230"/>
                  <a:pt x="334753" y="2746027"/>
                </a:cubicBezTo>
                <a:cubicBezTo>
                  <a:pt x="416187" y="2711746"/>
                  <a:pt x="427377" y="2630027"/>
                  <a:pt x="466852" y="2559632"/>
                </a:cubicBezTo>
                <a:cubicBezTo>
                  <a:pt x="423957" y="2531782"/>
                  <a:pt x="372673" y="2525661"/>
                  <a:pt x="326361" y="2507602"/>
                </a:cubicBezTo>
                <a:cubicBezTo>
                  <a:pt x="278183" y="2488626"/>
                  <a:pt x="278183" y="2474547"/>
                  <a:pt x="317968" y="2419457"/>
                </a:cubicBezTo>
                <a:cubicBezTo>
                  <a:pt x="214465" y="2407519"/>
                  <a:pt x="214465" y="2407519"/>
                  <a:pt x="246479" y="2320903"/>
                </a:cubicBezTo>
                <a:cubicBezTo>
                  <a:pt x="159758" y="2312945"/>
                  <a:pt x="102570" y="2271933"/>
                  <a:pt x="89205" y="2182255"/>
                </a:cubicBezTo>
                <a:cubicBezTo>
                  <a:pt x="82677" y="2138795"/>
                  <a:pt x="43514" y="2118290"/>
                  <a:pt x="0" y="2089213"/>
                </a:cubicBezTo>
                <a:cubicBezTo>
                  <a:pt x="54081" y="2061053"/>
                  <a:pt x="90759" y="2002290"/>
                  <a:pt x="153855" y="2064423"/>
                </a:cubicBezTo>
                <a:cubicBezTo>
                  <a:pt x="176855" y="2087070"/>
                  <a:pt x="174683" y="2058300"/>
                  <a:pt x="177788" y="2050037"/>
                </a:cubicBezTo>
                <a:cubicBezTo>
                  <a:pt x="185247" y="2029838"/>
                  <a:pt x="169707" y="2016369"/>
                  <a:pt x="159450" y="2001067"/>
                </a:cubicBezTo>
                <a:cubicBezTo>
                  <a:pt x="149504" y="1985763"/>
                  <a:pt x="137691" y="1969543"/>
                  <a:pt x="134895" y="1952400"/>
                </a:cubicBezTo>
                <a:cubicBezTo>
                  <a:pt x="133031" y="1940465"/>
                  <a:pt x="142044" y="1923021"/>
                  <a:pt x="151990" y="1914144"/>
                </a:cubicBezTo>
                <a:cubicBezTo>
                  <a:pt x="204209" y="1867316"/>
                  <a:pt x="173127" y="1762030"/>
                  <a:pt x="271969" y="1748562"/>
                </a:cubicBezTo>
                <a:cubicBezTo>
                  <a:pt x="316415" y="1742443"/>
                  <a:pt x="337860" y="1703878"/>
                  <a:pt x="370497" y="1682760"/>
                </a:cubicBezTo>
                <a:cubicBezTo>
                  <a:pt x="483946" y="1608999"/>
                  <a:pt x="559787" y="1514119"/>
                  <a:pt x="594908" y="1383735"/>
                </a:cubicBezTo>
                <a:cubicBezTo>
                  <a:pt x="604543" y="1347620"/>
                  <a:pt x="641532" y="1318542"/>
                  <a:pt x="665465" y="1286713"/>
                </a:cubicBezTo>
                <a:cubicBezTo>
                  <a:pt x="653963" y="1263452"/>
                  <a:pt x="591178" y="1313647"/>
                  <a:pt x="613246" y="1252435"/>
                </a:cubicBezTo>
                <a:cubicBezTo>
                  <a:pt x="630030" y="1206524"/>
                  <a:pt x="672925" y="1178060"/>
                  <a:pt x="713332" y="1150820"/>
                </a:cubicBezTo>
                <a:cubicBezTo>
                  <a:pt x="759333" y="1119908"/>
                  <a:pt x="810307" y="1095117"/>
                  <a:pt x="831133" y="1037883"/>
                </a:cubicBezTo>
                <a:cubicBezTo>
                  <a:pt x="835485" y="1025640"/>
                  <a:pt x="849470" y="1012785"/>
                  <a:pt x="861903" y="1007887"/>
                </a:cubicBezTo>
                <a:cubicBezTo>
                  <a:pt x="1469751" y="63584"/>
                  <a:pt x="2910527" y="-1353"/>
                  <a:pt x="3239865" y="21"/>
                </a:cubicBezTo>
                <a:close/>
              </a:path>
            </a:pathLst>
          </a:custGeom>
        </p:spPr>
      </p:pic>
      <p:pic>
        <p:nvPicPr>
          <p:cNvPr id="5" name="Paveikslėlis 4">
            <a:extLst>
              <a:ext uri="{FF2B5EF4-FFF2-40B4-BE49-F238E27FC236}">
                <a16:creationId xmlns:a16="http://schemas.microsoft.com/office/drawing/2014/main" id="{6112C1F9-B5DF-4945-BF26-AA88CB84856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4340" r="9551" b="-3"/>
          <a:stretch/>
        </p:blipFill>
        <p:spPr>
          <a:xfrm>
            <a:off x="5398281" y="2457970"/>
            <a:ext cx="3458367" cy="3476265"/>
          </a:xfrm>
          <a:custGeom>
            <a:avLst/>
            <a:gdLst/>
            <a:ahLst/>
            <a:cxnLst/>
            <a:rect l="l" t="t" r="r" b="b"/>
            <a:pathLst>
              <a:path w="3458367" h="3476265">
                <a:moveTo>
                  <a:pt x="549716" y="15"/>
                </a:moveTo>
                <a:cubicBezTo>
                  <a:pt x="557611" y="271"/>
                  <a:pt x="565778" y="3856"/>
                  <a:pt x="573176" y="4995"/>
                </a:cubicBezTo>
                <a:cubicBezTo>
                  <a:pt x="736504" y="30493"/>
                  <a:pt x="899830" y="58040"/>
                  <a:pt x="1063336" y="82398"/>
                </a:cubicBezTo>
                <a:cubicBezTo>
                  <a:pt x="1216195" y="105163"/>
                  <a:pt x="1370136" y="110398"/>
                  <a:pt x="1523717" y="122237"/>
                </a:cubicBezTo>
                <a:cubicBezTo>
                  <a:pt x="1709602" y="136580"/>
                  <a:pt x="1895127" y="156841"/>
                  <a:pt x="2079929" y="188711"/>
                </a:cubicBezTo>
                <a:cubicBezTo>
                  <a:pt x="2208244" y="211023"/>
                  <a:pt x="2337823" y="226502"/>
                  <a:pt x="2467943" y="208745"/>
                </a:cubicBezTo>
                <a:cubicBezTo>
                  <a:pt x="2474439" y="207834"/>
                  <a:pt x="2481839" y="204876"/>
                  <a:pt x="2487253" y="207834"/>
                </a:cubicBezTo>
                <a:cubicBezTo>
                  <a:pt x="2550419" y="241073"/>
                  <a:pt x="2619357" y="217168"/>
                  <a:pt x="2684869" y="238113"/>
                </a:cubicBezTo>
                <a:cubicBezTo>
                  <a:pt x="2668085" y="318930"/>
                  <a:pt x="2596077" y="312327"/>
                  <a:pt x="2555471" y="368331"/>
                </a:cubicBezTo>
                <a:cubicBezTo>
                  <a:pt x="2621704" y="390639"/>
                  <a:pt x="2681259" y="413178"/>
                  <a:pt x="2741717" y="430023"/>
                </a:cubicBezTo>
                <a:cubicBezTo>
                  <a:pt x="2805785" y="447780"/>
                  <a:pt x="2860106" y="495816"/>
                  <a:pt x="2922728" y="517216"/>
                </a:cubicBezTo>
                <a:cubicBezTo>
                  <a:pt x="2936085" y="521769"/>
                  <a:pt x="2952146" y="537704"/>
                  <a:pt x="2956838" y="553184"/>
                </a:cubicBezTo>
                <a:cubicBezTo>
                  <a:pt x="2971997" y="603269"/>
                  <a:pt x="3274647" y="743732"/>
                  <a:pt x="3238914" y="788350"/>
                </a:cubicBezTo>
                <a:cubicBezTo>
                  <a:pt x="3224116" y="806791"/>
                  <a:pt x="3204986" y="819994"/>
                  <a:pt x="3184953" y="838207"/>
                </a:cubicBezTo>
                <a:cubicBezTo>
                  <a:pt x="3215093" y="872582"/>
                  <a:pt x="3249020" y="887608"/>
                  <a:pt x="3285115" y="897852"/>
                </a:cubicBezTo>
                <a:cubicBezTo>
                  <a:pt x="3295944" y="901039"/>
                  <a:pt x="3306591" y="907413"/>
                  <a:pt x="3307674" y="922894"/>
                </a:cubicBezTo>
                <a:cubicBezTo>
                  <a:pt x="3308757" y="939056"/>
                  <a:pt x="3297748" y="945429"/>
                  <a:pt x="3288544" y="952944"/>
                </a:cubicBezTo>
                <a:cubicBezTo>
                  <a:pt x="3275731" y="963415"/>
                  <a:pt x="3263278" y="972523"/>
                  <a:pt x="3247036" y="973888"/>
                </a:cubicBezTo>
                <a:cubicBezTo>
                  <a:pt x="3220325" y="975937"/>
                  <a:pt x="3207513" y="1005076"/>
                  <a:pt x="3191993" y="1026930"/>
                </a:cubicBezTo>
                <a:cubicBezTo>
                  <a:pt x="3183330" y="1039224"/>
                  <a:pt x="3178998" y="1064037"/>
                  <a:pt x="3194157" y="1068363"/>
                </a:cubicBezTo>
                <a:cubicBezTo>
                  <a:pt x="3230613" y="1078837"/>
                  <a:pt x="3227725" y="1109114"/>
                  <a:pt x="3226824" y="1143489"/>
                </a:cubicBezTo>
                <a:cubicBezTo>
                  <a:pt x="3225560" y="1186061"/>
                  <a:pt x="3204083" y="1205638"/>
                  <a:pt x="3177734" y="1222030"/>
                </a:cubicBezTo>
                <a:cubicBezTo>
                  <a:pt x="3168711" y="1227720"/>
                  <a:pt x="3155898" y="1227493"/>
                  <a:pt x="3152469" y="1245250"/>
                </a:cubicBezTo>
                <a:cubicBezTo>
                  <a:pt x="3167267" y="1262097"/>
                  <a:pt x="3185314" y="1248439"/>
                  <a:pt x="3201197" y="1253218"/>
                </a:cubicBezTo>
                <a:cubicBezTo>
                  <a:pt x="3214370" y="1257088"/>
                  <a:pt x="3236208" y="1255040"/>
                  <a:pt x="3218160" y="1286000"/>
                </a:cubicBezTo>
                <a:cubicBezTo>
                  <a:pt x="3212926" y="1294878"/>
                  <a:pt x="3219062" y="1301709"/>
                  <a:pt x="3225741" y="1302392"/>
                </a:cubicBezTo>
                <a:cubicBezTo>
                  <a:pt x="3279159" y="1309449"/>
                  <a:pt x="3254615" y="1372054"/>
                  <a:pt x="3271761" y="1405063"/>
                </a:cubicBezTo>
                <a:cubicBezTo>
                  <a:pt x="3276452" y="1414169"/>
                  <a:pt x="3271399" y="1429877"/>
                  <a:pt x="3263999" y="1433747"/>
                </a:cubicBezTo>
                <a:cubicBezTo>
                  <a:pt x="3216716" y="1459245"/>
                  <a:pt x="3210220" y="1520028"/>
                  <a:pt x="3187299" y="1572389"/>
                </a:cubicBezTo>
                <a:cubicBezTo>
                  <a:pt x="3212205" y="1593104"/>
                  <a:pt x="3241982" y="1597657"/>
                  <a:pt x="3268872" y="1611089"/>
                </a:cubicBezTo>
                <a:cubicBezTo>
                  <a:pt x="3296846" y="1625204"/>
                  <a:pt x="3296846" y="1635676"/>
                  <a:pt x="3273746" y="1676653"/>
                </a:cubicBezTo>
                <a:cubicBezTo>
                  <a:pt x="3333842" y="1685532"/>
                  <a:pt x="3333842" y="1685532"/>
                  <a:pt x="3315254" y="1749957"/>
                </a:cubicBezTo>
                <a:cubicBezTo>
                  <a:pt x="3365607" y="1755877"/>
                  <a:pt x="3398812" y="1786382"/>
                  <a:pt x="3406572" y="1853085"/>
                </a:cubicBezTo>
                <a:cubicBezTo>
                  <a:pt x="3410362" y="1885411"/>
                  <a:pt x="3433101" y="1900663"/>
                  <a:pt x="3458367" y="1922291"/>
                </a:cubicBezTo>
                <a:cubicBezTo>
                  <a:pt x="3426966" y="1943236"/>
                  <a:pt x="3405669" y="1986945"/>
                  <a:pt x="3369034" y="1940730"/>
                </a:cubicBezTo>
                <a:cubicBezTo>
                  <a:pt x="3355680" y="1923885"/>
                  <a:pt x="3356941" y="1945284"/>
                  <a:pt x="3355138" y="1951430"/>
                </a:cubicBezTo>
                <a:cubicBezTo>
                  <a:pt x="3350807" y="1966455"/>
                  <a:pt x="3359830" y="1976472"/>
                  <a:pt x="3365786" y="1987854"/>
                </a:cubicBezTo>
                <a:cubicBezTo>
                  <a:pt x="3371561" y="1999237"/>
                  <a:pt x="3378420" y="2011302"/>
                  <a:pt x="3380043" y="2024054"/>
                </a:cubicBezTo>
                <a:cubicBezTo>
                  <a:pt x="3381125" y="2032931"/>
                  <a:pt x="3375892" y="2045905"/>
                  <a:pt x="3370117" y="2052509"/>
                </a:cubicBezTo>
                <a:cubicBezTo>
                  <a:pt x="3339797" y="2087340"/>
                  <a:pt x="3357844" y="2165652"/>
                  <a:pt x="3300454" y="2175670"/>
                </a:cubicBezTo>
                <a:cubicBezTo>
                  <a:pt x="3274647" y="2180221"/>
                  <a:pt x="3262195" y="2208906"/>
                  <a:pt x="3243246" y="2224614"/>
                </a:cubicBezTo>
                <a:cubicBezTo>
                  <a:pt x="3177374" y="2279478"/>
                  <a:pt x="3133338" y="2350051"/>
                  <a:pt x="3112946" y="2447031"/>
                </a:cubicBezTo>
                <a:cubicBezTo>
                  <a:pt x="3107352" y="2473894"/>
                  <a:pt x="3085875" y="2495522"/>
                  <a:pt x="3071979" y="2519197"/>
                </a:cubicBezTo>
                <a:cubicBezTo>
                  <a:pt x="3078657" y="2536499"/>
                  <a:pt x="3115112" y="2499164"/>
                  <a:pt x="3102298" y="2544694"/>
                </a:cubicBezTo>
                <a:cubicBezTo>
                  <a:pt x="3092553" y="2578843"/>
                  <a:pt x="3067647" y="2600014"/>
                  <a:pt x="3044185" y="2620276"/>
                </a:cubicBezTo>
                <a:cubicBezTo>
                  <a:pt x="3017476" y="2643268"/>
                  <a:pt x="2987879" y="2661708"/>
                  <a:pt x="2975787" y="2704279"/>
                </a:cubicBezTo>
                <a:cubicBezTo>
                  <a:pt x="2973260" y="2713386"/>
                  <a:pt x="2965140" y="2722947"/>
                  <a:pt x="2957921" y="2726591"/>
                </a:cubicBezTo>
                <a:cubicBezTo>
                  <a:pt x="2581458" y="3475797"/>
                  <a:pt x="1654740" y="3480805"/>
                  <a:pt x="1547901" y="3475568"/>
                </a:cubicBezTo>
                <a:cubicBezTo>
                  <a:pt x="1418503" y="3468966"/>
                  <a:pt x="1296143" y="3422753"/>
                  <a:pt x="1176132" y="3365156"/>
                </a:cubicBezTo>
                <a:cubicBezTo>
                  <a:pt x="1125418" y="3340797"/>
                  <a:pt x="1078316" y="3306195"/>
                  <a:pt x="1029045" y="3279332"/>
                </a:cubicBezTo>
                <a:cubicBezTo>
                  <a:pt x="961009" y="3242223"/>
                  <a:pt x="908492" y="3171424"/>
                  <a:pt x="840634" y="3141601"/>
                </a:cubicBezTo>
                <a:cubicBezTo>
                  <a:pt x="770793" y="3110867"/>
                  <a:pt x="711057" y="3054638"/>
                  <a:pt x="639229" y="3030734"/>
                </a:cubicBezTo>
                <a:cubicBezTo>
                  <a:pt x="601330" y="3017985"/>
                  <a:pt x="564695" y="2994993"/>
                  <a:pt x="570649" y="2929200"/>
                </a:cubicBezTo>
                <a:cubicBezTo>
                  <a:pt x="572274" y="2910532"/>
                  <a:pt x="562349" y="2895282"/>
                  <a:pt x="546647" y="2900745"/>
                </a:cubicBezTo>
                <a:cubicBezTo>
                  <a:pt x="516690" y="2910989"/>
                  <a:pt x="503154" y="2883898"/>
                  <a:pt x="486550" y="2863636"/>
                </a:cubicBezTo>
                <a:cubicBezTo>
                  <a:pt x="456953" y="2827667"/>
                  <a:pt x="428801" y="2789422"/>
                  <a:pt x="381697" y="2783503"/>
                </a:cubicBezTo>
                <a:cubicBezTo>
                  <a:pt x="390720" y="2755272"/>
                  <a:pt x="406060" y="2759371"/>
                  <a:pt x="420137" y="2765290"/>
                </a:cubicBezTo>
                <a:cubicBezTo>
                  <a:pt x="457133" y="2780772"/>
                  <a:pt x="493769" y="2798300"/>
                  <a:pt x="530765" y="2813781"/>
                </a:cubicBezTo>
                <a:cubicBezTo>
                  <a:pt x="554948" y="2823799"/>
                  <a:pt x="578952" y="2837912"/>
                  <a:pt x="611257" y="2826755"/>
                </a:cubicBezTo>
                <a:cubicBezTo>
                  <a:pt x="583463" y="2769843"/>
                  <a:pt x="536180" y="2759598"/>
                  <a:pt x="497920" y="2742071"/>
                </a:cubicBezTo>
                <a:cubicBezTo>
                  <a:pt x="450096" y="2719988"/>
                  <a:pt x="421942" y="2678326"/>
                  <a:pt x="388193" y="2631885"/>
                </a:cubicBezTo>
                <a:cubicBezTo>
                  <a:pt x="423386" y="2620730"/>
                  <a:pt x="445223" y="2654879"/>
                  <a:pt x="472834" y="2653056"/>
                </a:cubicBezTo>
                <a:cubicBezTo>
                  <a:pt x="474279" y="2647140"/>
                  <a:pt x="476804" y="2638488"/>
                  <a:pt x="476444" y="2638259"/>
                </a:cubicBezTo>
                <a:cubicBezTo>
                  <a:pt x="431326" y="2612763"/>
                  <a:pt x="410211" y="2564956"/>
                  <a:pt x="403173" y="2507131"/>
                </a:cubicBezTo>
                <a:cubicBezTo>
                  <a:pt x="399563" y="2477310"/>
                  <a:pt x="383140" y="2467976"/>
                  <a:pt x="366897" y="2454316"/>
                </a:cubicBezTo>
                <a:cubicBezTo>
                  <a:pt x="310230" y="2405826"/>
                  <a:pt x="250314" y="2361890"/>
                  <a:pt x="203752" y="2295188"/>
                </a:cubicBezTo>
                <a:cubicBezTo>
                  <a:pt x="257532" y="2304066"/>
                  <a:pt x="300665" y="2347547"/>
                  <a:pt x="358597" y="2366215"/>
                </a:cubicBezTo>
                <a:cubicBezTo>
                  <a:pt x="312577" y="2292910"/>
                  <a:pt x="253020" y="2255803"/>
                  <a:pt x="198698" y="2211409"/>
                </a:cubicBezTo>
                <a:cubicBezTo>
                  <a:pt x="173974" y="2191149"/>
                  <a:pt x="151055" y="2165197"/>
                  <a:pt x="121097" y="2154269"/>
                </a:cubicBezTo>
                <a:cubicBezTo>
                  <a:pt x="110448" y="2150400"/>
                  <a:pt x="92943" y="2142204"/>
                  <a:pt x="101425" y="2120577"/>
                </a:cubicBezTo>
                <a:cubicBezTo>
                  <a:pt x="108643" y="2102593"/>
                  <a:pt x="122900" y="2108055"/>
                  <a:pt x="135895" y="2113292"/>
                </a:cubicBezTo>
                <a:cubicBezTo>
                  <a:pt x="167116" y="2126269"/>
                  <a:pt x="199421" y="2126495"/>
                  <a:pt x="241652" y="2126269"/>
                </a:cubicBezTo>
                <a:cubicBezTo>
                  <a:pt x="206279" y="2066851"/>
                  <a:pt x="141489" y="2084608"/>
                  <a:pt x="111170" y="2022231"/>
                </a:cubicBezTo>
                <a:cubicBezTo>
                  <a:pt x="149069" y="2011302"/>
                  <a:pt x="178305" y="2033841"/>
                  <a:pt x="208987" y="2038166"/>
                </a:cubicBezTo>
                <a:cubicBezTo>
                  <a:pt x="236777" y="2042036"/>
                  <a:pt x="243636" y="2031565"/>
                  <a:pt x="237139" y="1997188"/>
                </a:cubicBezTo>
                <a:cubicBezTo>
                  <a:pt x="227034" y="1943690"/>
                  <a:pt x="242193" y="1916371"/>
                  <a:pt x="282618" y="1930941"/>
                </a:cubicBezTo>
                <a:cubicBezTo>
                  <a:pt x="320155" y="1944601"/>
                  <a:pt x="324125" y="1924568"/>
                  <a:pt x="314019" y="1894062"/>
                </a:cubicBezTo>
                <a:cubicBezTo>
                  <a:pt x="299582" y="1849671"/>
                  <a:pt x="316004" y="1815295"/>
                  <a:pt x="327194" y="1777960"/>
                </a:cubicBezTo>
                <a:cubicBezTo>
                  <a:pt x="344339" y="1721045"/>
                  <a:pt x="337121" y="1693272"/>
                  <a:pt x="300123" y="1650929"/>
                </a:cubicBezTo>
                <a:cubicBezTo>
                  <a:pt x="279370" y="1627251"/>
                  <a:pt x="256992" y="1607219"/>
                  <a:pt x="226852" y="1586731"/>
                </a:cubicBezTo>
                <a:cubicBezTo>
                  <a:pt x="296334" y="1575576"/>
                  <a:pt x="223423" y="1538013"/>
                  <a:pt x="247968" y="1514564"/>
                </a:cubicBezTo>
                <a:cubicBezTo>
                  <a:pt x="297056" y="1505003"/>
                  <a:pt x="337121" y="1579673"/>
                  <a:pt x="403895" y="1558274"/>
                </a:cubicBezTo>
                <a:cubicBezTo>
                  <a:pt x="321420" y="1493619"/>
                  <a:pt x="230281" y="1472448"/>
                  <a:pt x="170546" y="1386396"/>
                </a:cubicBezTo>
                <a:cubicBezTo>
                  <a:pt x="184261" y="1366817"/>
                  <a:pt x="197977" y="1385030"/>
                  <a:pt x="209707" y="1377746"/>
                </a:cubicBezTo>
                <a:cubicBezTo>
                  <a:pt x="209346" y="1373192"/>
                  <a:pt x="210250" y="1366362"/>
                  <a:pt x="208083" y="1364314"/>
                </a:cubicBezTo>
                <a:cubicBezTo>
                  <a:pt x="163508" y="1317416"/>
                  <a:pt x="162784" y="1316279"/>
                  <a:pt x="210610" y="1281675"/>
                </a:cubicBezTo>
                <a:cubicBezTo>
                  <a:pt x="227394" y="1269609"/>
                  <a:pt x="225950" y="1258909"/>
                  <a:pt x="217108" y="1243657"/>
                </a:cubicBezTo>
                <a:cubicBezTo>
                  <a:pt x="210790" y="1232957"/>
                  <a:pt x="203211" y="1223395"/>
                  <a:pt x="206820" y="1199947"/>
                </a:cubicBezTo>
                <a:cubicBezTo>
                  <a:pt x="232988" y="1229998"/>
                  <a:pt x="359499" y="1220208"/>
                  <a:pt x="381877" y="1217021"/>
                </a:cubicBezTo>
                <a:cubicBezTo>
                  <a:pt x="406963" y="1213607"/>
                  <a:pt x="431688" y="1199037"/>
                  <a:pt x="458035" y="1207003"/>
                </a:cubicBezTo>
                <a:cubicBezTo>
                  <a:pt x="479150" y="1213381"/>
                  <a:pt x="576966" y="1275073"/>
                  <a:pt x="590863" y="1204273"/>
                </a:cubicBezTo>
                <a:cubicBezTo>
                  <a:pt x="591585" y="1200858"/>
                  <a:pt x="631107" y="1208826"/>
                  <a:pt x="652403" y="1212696"/>
                </a:cubicBezTo>
                <a:cubicBezTo>
                  <a:pt x="671172" y="1215883"/>
                  <a:pt x="692288" y="1229998"/>
                  <a:pt x="704920" y="1201769"/>
                </a:cubicBezTo>
                <a:cubicBezTo>
                  <a:pt x="712320" y="1185150"/>
                  <a:pt x="681820" y="1153051"/>
                  <a:pt x="654569" y="1150320"/>
                </a:cubicBezTo>
                <a:cubicBezTo>
                  <a:pt x="630926" y="1147814"/>
                  <a:pt x="606202" y="1144172"/>
                  <a:pt x="583643" y="1151001"/>
                </a:cubicBezTo>
                <a:cubicBezTo>
                  <a:pt x="555852" y="1159198"/>
                  <a:pt x="540873" y="1145995"/>
                  <a:pt x="533111" y="1117538"/>
                </a:cubicBezTo>
                <a:cubicBezTo>
                  <a:pt x="524450" y="1086122"/>
                  <a:pt x="507845" y="1071550"/>
                  <a:pt x="484926" y="1056980"/>
                </a:cubicBezTo>
                <a:cubicBezTo>
                  <a:pt x="429340" y="1021696"/>
                  <a:pt x="375921" y="980946"/>
                  <a:pt x="314922" y="960456"/>
                </a:cubicBezTo>
                <a:cubicBezTo>
                  <a:pt x="302830" y="956358"/>
                  <a:pt x="289476" y="950894"/>
                  <a:pt x="283881" y="923805"/>
                </a:cubicBezTo>
                <a:cubicBezTo>
                  <a:pt x="449013" y="964326"/>
                  <a:pt x="599526" y="1069958"/>
                  <a:pt x="769890" y="1063811"/>
                </a:cubicBezTo>
                <a:cubicBezTo>
                  <a:pt x="723329" y="1030346"/>
                  <a:pt x="669369" y="1028524"/>
                  <a:pt x="619738" y="1005076"/>
                </a:cubicBezTo>
                <a:cubicBezTo>
                  <a:pt x="654930" y="987546"/>
                  <a:pt x="687956" y="1005759"/>
                  <a:pt x="721344" y="1015777"/>
                </a:cubicBezTo>
                <a:cubicBezTo>
                  <a:pt x="749317" y="1023970"/>
                  <a:pt x="774583" y="1025337"/>
                  <a:pt x="777650" y="976393"/>
                </a:cubicBezTo>
                <a:cubicBezTo>
                  <a:pt x="776566" y="973205"/>
                  <a:pt x="776747" y="969107"/>
                  <a:pt x="776929" y="965238"/>
                </a:cubicBezTo>
                <a:cubicBezTo>
                  <a:pt x="767542" y="944976"/>
                  <a:pt x="752926" y="934504"/>
                  <a:pt x="735601" y="928584"/>
                </a:cubicBezTo>
                <a:cubicBezTo>
                  <a:pt x="725133" y="924942"/>
                  <a:pt x="711237" y="919478"/>
                  <a:pt x="711416" y="904909"/>
                </a:cubicBezTo>
                <a:cubicBezTo>
                  <a:pt x="711958" y="850955"/>
                  <a:pt x="678571" y="835246"/>
                  <a:pt x="645185" y="819539"/>
                </a:cubicBezTo>
                <a:cubicBezTo>
                  <a:pt x="663773" y="792676"/>
                  <a:pt x="678391" y="812481"/>
                  <a:pt x="692468" y="810433"/>
                </a:cubicBezTo>
                <a:cubicBezTo>
                  <a:pt x="701672" y="809067"/>
                  <a:pt x="709973" y="806563"/>
                  <a:pt x="709973" y="792676"/>
                </a:cubicBezTo>
                <a:cubicBezTo>
                  <a:pt x="710154" y="781065"/>
                  <a:pt x="705822" y="767861"/>
                  <a:pt x="696799" y="767635"/>
                </a:cubicBezTo>
                <a:cubicBezTo>
                  <a:pt x="640312" y="765585"/>
                  <a:pt x="609090" y="690914"/>
                  <a:pt x="550437" y="690687"/>
                </a:cubicBezTo>
                <a:cubicBezTo>
                  <a:pt x="515425" y="690687"/>
                  <a:pt x="568666" y="648572"/>
                  <a:pt x="539068" y="631042"/>
                </a:cubicBezTo>
                <a:cubicBezTo>
                  <a:pt x="532570" y="627171"/>
                  <a:pt x="556032" y="621254"/>
                  <a:pt x="566500" y="622164"/>
                </a:cubicBezTo>
                <a:cubicBezTo>
                  <a:pt x="576786" y="623074"/>
                  <a:pt x="585990" y="634229"/>
                  <a:pt x="598443" y="626261"/>
                </a:cubicBezTo>
                <a:cubicBezTo>
                  <a:pt x="605300" y="597806"/>
                  <a:pt x="587615" y="587332"/>
                  <a:pt x="572996" y="579365"/>
                </a:cubicBezTo>
                <a:cubicBezTo>
                  <a:pt x="539247" y="560925"/>
                  <a:pt x="506402" y="538615"/>
                  <a:pt x="469405" y="532013"/>
                </a:cubicBezTo>
                <a:cubicBezTo>
                  <a:pt x="456232" y="529737"/>
                  <a:pt x="488355" y="499231"/>
                  <a:pt x="494671" y="488532"/>
                </a:cubicBezTo>
                <a:cubicBezTo>
                  <a:pt x="345782" y="376071"/>
                  <a:pt x="166756" y="381762"/>
                  <a:pt x="0" y="290928"/>
                </a:cubicBezTo>
                <a:cubicBezTo>
                  <a:pt x="36817" y="273173"/>
                  <a:pt x="63887" y="286148"/>
                  <a:pt x="88973" y="288880"/>
                </a:cubicBezTo>
                <a:cubicBezTo>
                  <a:pt x="151595" y="295708"/>
                  <a:pt x="213498" y="309822"/>
                  <a:pt x="275940" y="318246"/>
                </a:cubicBezTo>
                <a:cubicBezTo>
                  <a:pt x="306620" y="322344"/>
                  <a:pt x="335134" y="337824"/>
                  <a:pt x="369424" y="313239"/>
                </a:cubicBezTo>
                <a:cubicBezTo>
                  <a:pt x="392343" y="296847"/>
                  <a:pt x="428980" y="314604"/>
                  <a:pt x="457133" y="329174"/>
                </a:cubicBezTo>
                <a:cubicBezTo>
                  <a:pt x="480414" y="341238"/>
                  <a:pt x="502612" y="344425"/>
                  <a:pt x="533474" y="329174"/>
                </a:cubicBezTo>
                <a:cubicBezTo>
                  <a:pt x="505501" y="319841"/>
                  <a:pt x="484023" y="311645"/>
                  <a:pt x="462006" y="305953"/>
                </a:cubicBezTo>
                <a:cubicBezTo>
                  <a:pt x="444501" y="301400"/>
                  <a:pt x="486189" y="282960"/>
                  <a:pt x="507484" y="285237"/>
                </a:cubicBezTo>
                <a:cubicBezTo>
                  <a:pt x="537263" y="288423"/>
                  <a:pt x="520479" y="276586"/>
                  <a:pt x="515425" y="260195"/>
                </a:cubicBezTo>
                <a:cubicBezTo>
                  <a:pt x="510012" y="242665"/>
                  <a:pt x="526074" y="237203"/>
                  <a:pt x="536180" y="240844"/>
                </a:cubicBezTo>
                <a:cubicBezTo>
                  <a:pt x="574980" y="255187"/>
                  <a:pt x="613602" y="229917"/>
                  <a:pt x="653668" y="250407"/>
                </a:cubicBezTo>
                <a:cubicBezTo>
                  <a:pt x="643561" y="199867"/>
                  <a:pt x="621723" y="177784"/>
                  <a:pt x="576064" y="170726"/>
                </a:cubicBezTo>
                <a:cubicBezTo>
                  <a:pt x="558919" y="167996"/>
                  <a:pt x="541053" y="172093"/>
                  <a:pt x="526254" y="157522"/>
                </a:cubicBezTo>
                <a:cubicBezTo>
                  <a:pt x="517771" y="149101"/>
                  <a:pt x="508207" y="139084"/>
                  <a:pt x="514884" y="123603"/>
                </a:cubicBezTo>
                <a:cubicBezTo>
                  <a:pt x="519577" y="112674"/>
                  <a:pt x="529684" y="112674"/>
                  <a:pt x="537985" y="116318"/>
                </a:cubicBezTo>
                <a:cubicBezTo>
                  <a:pt x="575162" y="132483"/>
                  <a:pt x="613963" y="138400"/>
                  <a:pt x="652764" y="144320"/>
                </a:cubicBezTo>
                <a:cubicBezTo>
                  <a:pt x="658720" y="145230"/>
                  <a:pt x="665397" y="148191"/>
                  <a:pt x="672075" y="133164"/>
                </a:cubicBezTo>
                <a:cubicBezTo>
                  <a:pt x="599526" y="108805"/>
                  <a:pt x="530585" y="74202"/>
                  <a:pt x="456051" y="60770"/>
                </a:cubicBezTo>
                <a:cubicBezTo>
                  <a:pt x="457133" y="54397"/>
                  <a:pt x="458215" y="48022"/>
                  <a:pt x="459299" y="41649"/>
                </a:cubicBezTo>
                <a:cubicBezTo>
                  <a:pt x="517591" y="50753"/>
                  <a:pt x="575884" y="59859"/>
                  <a:pt x="649515" y="71243"/>
                </a:cubicBezTo>
                <a:cubicBezTo>
                  <a:pt x="604218" y="35045"/>
                  <a:pt x="561446" y="47111"/>
                  <a:pt x="527879" y="15013"/>
                </a:cubicBezTo>
                <a:cubicBezTo>
                  <a:pt x="534195" y="2833"/>
                  <a:pt x="541820" y="-241"/>
                  <a:pt x="549716" y="15"/>
                </a:cubicBezTo>
                <a:close/>
              </a:path>
            </a:pathLst>
          </a:custGeom>
        </p:spPr>
      </p:pic>
      <p:pic>
        <p:nvPicPr>
          <p:cNvPr id="7" name="Paveikslėlis 6">
            <a:extLst>
              <a:ext uri="{FF2B5EF4-FFF2-40B4-BE49-F238E27FC236}">
                <a16:creationId xmlns:a16="http://schemas.microsoft.com/office/drawing/2014/main" id="{4A9D6844-CF89-45DC-84D3-B446E9FF19DA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t="29834" r="-3" b="12830"/>
          <a:stretch/>
        </p:blipFill>
        <p:spPr>
          <a:xfrm>
            <a:off x="7621024" y="-3"/>
            <a:ext cx="4579876" cy="3536502"/>
          </a:xfrm>
          <a:custGeom>
            <a:avLst/>
            <a:gdLst/>
            <a:ahLst/>
            <a:cxnLst/>
            <a:rect l="l" t="t" r="r" b="b"/>
            <a:pathLst>
              <a:path w="4579876" h="3536502">
                <a:moveTo>
                  <a:pt x="457312" y="0"/>
                </a:moveTo>
                <a:lnTo>
                  <a:pt x="4579876" y="0"/>
                </a:lnTo>
                <a:lnTo>
                  <a:pt x="4579876" y="3057029"/>
                </a:lnTo>
                <a:lnTo>
                  <a:pt x="4508441" y="3086568"/>
                </a:lnTo>
                <a:cubicBezTo>
                  <a:pt x="4391572" y="3126663"/>
                  <a:pt x="4301124" y="3221848"/>
                  <a:pt x="4183947" y="3271738"/>
                </a:cubicBezTo>
                <a:cubicBezTo>
                  <a:pt x="4099090" y="3307854"/>
                  <a:pt x="4017967" y="3354374"/>
                  <a:pt x="3930625" y="3387123"/>
                </a:cubicBezTo>
                <a:cubicBezTo>
                  <a:pt x="3723932" y="3464557"/>
                  <a:pt x="3513195" y="3526689"/>
                  <a:pt x="3290337" y="3535564"/>
                </a:cubicBezTo>
                <a:cubicBezTo>
                  <a:pt x="3106332" y="3542605"/>
                  <a:pt x="1510274" y="3535872"/>
                  <a:pt x="861903" y="2528615"/>
                </a:cubicBezTo>
                <a:cubicBezTo>
                  <a:pt x="849470" y="2523717"/>
                  <a:pt x="835485" y="2510862"/>
                  <a:pt x="831133" y="2498619"/>
                </a:cubicBezTo>
                <a:cubicBezTo>
                  <a:pt x="810307" y="2441385"/>
                  <a:pt x="759333" y="2416594"/>
                  <a:pt x="713333" y="2385682"/>
                </a:cubicBezTo>
                <a:cubicBezTo>
                  <a:pt x="672925" y="2358442"/>
                  <a:pt x="630030" y="2329978"/>
                  <a:pt x="613246" y="2284067"/>
                </a:cubicBezTo>
                <a:cubicBezTo>
                  <a:pt x="591179" y="2222855"/>
                  <a:pt x="653963" y="2273050"/>
                  <a:pt x="665465" y="2249789"/>
                </a:cubicBezTo>
                <a:cubicBezTo>
                  <a:pt x="641532" y="2217960"/>
                  <a:pt x="604543" y="2188882"/>
                  <a:pt x="594908" y="2152767"/>
                </a:cubicBezTo>
                <a:cubicBezTo>
                  <a:pt x="559787" y="2022383"/>
                  <a:pt x="483946" y="1927503"/>
                  <a:pt x="370497" y="1853742"/>
                </a:cubicBezTo>
                <a:cubicBezTo>
                  <a:pt x="337861" y="1832624"/>
                  <a:pt x="316415" y="1794059"/>
                  <a:pt x="271969" y="1787940"/>
                </a:cubicBezTo>
                <a:cubicBezTo>
                  <a:pt x="173127" y="1774472"/>
                  <a:pt x="204209" y="1669186"/>
                  <a:pt x="151990" y="1622358"/>
                </a:cubicBezTo>
                <a:cubicBezTo>
                  <a:pt x="142044" y="1613481"/>
                  <a:pt x="133031" y="1596037"/>
                  <a:pt x="134895" y="1584102"/>
                </a:cubicBezTo>
                <a:cubicBezTo>
                  <a:pt x="137691" y="1566959"/>
                  <a:pt x="149504" y="1550739"/>
                  <a:pt x="159450" y="1535435"/>
                </a:cubicBezTo>
                <a:cubicBezTo>
                  <a:pt x="169708" y="1520133"/>
                  <a:pt x="185247" y="1506664"/>
                  <a:pt x="177788" y="1486465"/>
                </a:cubicBezTo>
                <a:cubicBezTo>
                  <a:pt x="174683" y="1478202"/>
                  <a:pt x="176855" y="1449432"/>
                  <a:pt x="153856" y="1472079"/>
                </a:cubicBezTo>
                <a:cubicBezTo>
                  <a:pt x="90760" y="1534212"/>
                  <a:pt x="54082" y="1475449"/>
                  <a:pt x="0" y="1447289"/>
                </a:cubicBezTo>
                <a:cubicBezTo>
                  <a:pt x="43515" y="1418212"/>
                  <a:pt x="82677" y="1397707"/>
                  <a:pt x="89205" y="1354247"/>
                </a:cubicBezTo>
                <a:cubicBezTo>
                  <a:pt x="102570" y="1264569"/>
                  <a:pt x="159758" y="1223557"/>
                  <a:pt x="246479" y="1215599"/>
                </a:cubicBezTo>
                <a:cubicBezTo>
                  <a:pt x="214465" y="1128983"/>
                  <a:pt x="214465" y="1128983"/>
                  <a:pt x="317968" y="1117045"/>
                </a:cubicBezTo>
                <a:cubicBezTo>
                  <a:pt x="278183" y="1061955"/>
                  <a:pt x="278183" y="1047876"/>
                  <a:pt x="326362" y="1028900"/>
                </a:cubicBezTo>
                <a:cubicBezTo>
                  <a:pt x="372673" y="1010841"/>
                  <a:pt x="423957" y="1004720"/>
                  <a:pt x="466852" y="976870"/>
                </a:cubicBezTo>
                <a:cubicBezTo>
                  <a:pt x="427377" y="906475"/>
                  <a:pt x="416188" y="824756"/>
                  <a:pt x="334754" y="790475"/>
                </a:cubicBezTo>
                <a:cubicBezTo>
                  <a:pt x="322010" y="785272"/>
                  <a:pt x="313307" y="764154"/>
                  <a:pt x="321386" y="751912"/>
                </a:cubicBezTo>
                <a:cubicBezTo>
                  <a:pt x="350915" y="707534"/>
                  <a:pt x="308644" y="623365"/>
                  <a:pt x="400645" y="613877"/>
                </a:cubicBezTo>
                <a:cubicBezTo>
                  <a:pt x="412147" y="612959"/>
                  <a:pt x="422716" y="603776"/>
                  <a:pt x="413701" y="591839"/>
                </a:cubicBezTo>
                <a:cubicBezTo>
                  <a:pt x="382618" y="550216"/>
                  <a:pt x="420228" y="552969"/>
                  <a:pt x="442917" y="547767"/>
                </a:cubicBezTo>
                <a:cubicBezTo>
                  <a:pt x="470271" y="541341"/>
                  <a:pt x="501353" y="559703"/>
                  <a:pt x="526840" y="537055"/>
                </a:cubicBezTo>
                <a:cubicBezTo>
                  <a:pt x="520932" y="513181"/>
                  <a:pt x="498866" y="513487"/>
                  <a:pt x="483325" y="505836"/>
                </a:cubicBezTo>
                <a:cubicBezTo>
                  <a:pt x="437946" y="483799"/>
                  <a:pt x="400956" y="457479"/>
                  <a:pt x="398780" y="400243"/>
                </a:cubicBezTo>
                <a:cubicBezTo>
                  <a:pt x="397229" y="354028"/>
                  <a:pt x="392255" y="313323"/>
                  <a:pt x="455041" y="299242"/>
                </a:cubicBezTo>
                <a:cubicBezTo>
                  <a:pt x="481149" y="293426"/>
                  <a:pt x="473687" y="260067"/>
                  <a:pt x="458769" y="243538"/>
                </a:cubicBezTo>
                <a:cubicBezTo>
                  <a:pt x="432038" y="214157"/>
                  <a:pt x="409972" y="174981"/>
                  <a:pt x="363969" y="172227"/>
                </a:cubicBezTo>
                <a:cubicBezTo>
                  <a:pt x="335995" y="170391"/>
                  <a:pt x="314549" y="158146"/>
                  <a:pt x="292481" y="144069"/>
                </a:cubicBezTo>
                <a:cubicBezTo>
                  <a:pt x="276630" y="133966"/>
                  <a:pt x="257670" y="125398"/>
                  <a:pt x="259534" y="103668"/>
                </a:cubicBezTo>
                <a:cubicBezTo>
                  <a:pt x="261399" y="82855"/>
                  <a:pt x="279736" y="74286"/>
                  <a:pt x="298387" y="70001"/>
                </a:cubicBezTo>
                <a:cubicBezTo>
                  <a:pt x="345011" y="59672"/>
                  <a:pt x="389535" y="45726"/>
                  <a:pt x="430782" y="19902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8524348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114C78B5-EC6B-4A39-8860-705100867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Pavadinimas 1">
            <a:extLst>
              <a:ext uri="{FF2B5EF4-FFF2-40B4-BE49-F238E27FC236}">
                <a16:creationId xmlns:a16="http://schemas.microsoft.com/office/drawing/2014/main" id="{3CA6A9F2-755D-434D-BE6F-A95CA16D9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822" y="4958080"/>
            <a:ext cx="3351970" cy="1242960"/>
          </a:xfrm>
        </p:spPr>
        <p:txBody>
          <a:bodyPr vert="horz" lIns="91440" tIns="45720" rIns="91440" bIns="45720" rtlCol="0" anchor="t">
            <a:normAutofit fontScale="90000"/>
          </a:bodyPr>
          <a:lstStyle/>
          <a:p>
            <a:pPr algn="ctr"/>
            <a:r>
              <a:rPr lang="en-US" sz="1800" b="1" kern="1200" dirty="0">
                <a:solidFill>
                  <a:schemeClr val="bg1"/>
                </a:solidFill>
                <a:latin typeface="Georgia" panose="02040502050405020303" pitchFamily="18" charset="0"/>
              </a:rPr>
              <a:t>ERASMUS+ </a:t>
            </a:r>
            <a:br>
              <a:rPr lang="lt-LT" sz="1800" b="1" kern="1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br>
              <a:rPr lang="en-US" sz="1800" b="1" kern="1200" dirty="0">
                <a:solidFill>
                  <a:schemeClr val="bg1"/>
                </a:solidFill>
                <a:latin typeface="Georgia" panose="02040502050405020303" pitchFamily="18" charset="0"/>
              </a:rPr>
            </a:br>
            <a:r>
              <a:rPr lang="en-US" sz="1800" b="1" kern="1200" dirty="0">
                <a:solidFill>
                  <a:schemeClr val="bg1"/>
                </a:solidFill>
                <a:latin typeface="Georgia" panose="02040502050405020303" pitchFamily="18" charset="0"/>
              </a:rPr>
              <a:t>,,</a:t>
            </a:r>
            <a:r>
              <a:rPr lang="lt-LT" sz="1800" b="1" kern="1200" dirty="0">
                <a:solidFill>
                  <a:schemeClr val="bg1"/>
                </a:solidFill>
                <a:latin typeface="Georgia" panose="02040502050405020303" pitchFamily="18" charset="0"/>
              </a:rPr>
              <a:t>+ </a:t>
            </a:r>
            <a:r>
              <a:rPr lang="en-US" sz="1800" b="1" kern="1200" dirty="0">
                <a:solidFill>
                  <a:schemeClr val="bg1"/>
                </a:solidFill>
                <a:latin typeface="Georgia" panose="02040502050405020303" pitchFamily="18" charset="0"/>
              </a:rPr>
              <a:t>PARTICIPATORY DEMOCRACY, + ACTIVE CITIZENSHIP</a:t>
            </a:r>
            <a:r>
              <a:rPr lang="lt-LT" sz="1800" b="1" kern="1200" dirty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en-US" sz="1800" b="1" kern="1200" dirty="0">
                <a:solidFill>
                  <a:schemeClr val="bg1"/>
                </a:solidFill>
                <a:latin typeface="Georgia" panose="02040502050405020303" pitchFamily="18" charset="0"/>
              </a:rPr>
              <a:t>“</a:t>
            </a:r>
          </a:p>
        </p:txBody>
      </p:sp>
      <p:pic>
        <p:nvPicPr>
          <p:cNvPr id="4" name="Turinio vietos rezervavimo ženklas 3" descr="Paveikslėlis, kuriame yra asmuo, grupė, lubos, vidinis&#10;&#10;Automatiškai sugeneruotas aprašymas">
            <a:extLst>
              <a:ext uri="{FF2B5EF4-FFF2-40B4-BE49-F238E27FC236}">
                <a16:creationId xmlns:a16="http://schemas.microsoft.com/office/drawing/2014/main" id="{BE0F78DF-1E04-4E66-A7EC-02299709C6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5808" r="15808"/>
          <a:stretch/>
        </p:blipFill>
        <p:spPr>
          <a:xfrm>
            <a:off x="190521" y="51761"/>
            <a:ext cx="4000480" cy="3904882"/>
          </a:xfrm>
          <a:custGeom>
            <a:avLst/>
            <a:gdLst/>
            <a:ahLst/>
            <a:cxnLst/>
            <a:rect l="l" t="t" r="r" b="b"/>
            <a:pathLst>
              <a:path w="4000500" h="3413410">
                <a:moveTo>
                  <a:pt x="0" y="0"/>
                </a:moveTo>
                <a:lnTo>
                  <a:pt x="4000500" y="0"/>
                </a:lnTo>
                <a:lnTo>
                  <a:pt x="4000500" y="3330603"/>
                </a:lnTo>
                <a:lnTo>
                  <a:pt x="416174" y="3413410"/>
                </a:lnTo>
                <a:lnTo>
                  <a:pt x="0" y="3408169"/>
                </a:lnTo>
                <a:close/>
              </a:path>
            </a:pathLst>
          </a:custGeom>
        </p:spPr>
      </p:pic>
      <p:pic>
        <p:nvPicPr>
          <p:cNvPr id="13" name="Paveikslėlis 12" descr="Paveikslėlis, kuriame yra žinutė&#10;&#10;Automatiškai sugeneruotas aprašymas">
            <a:extLst>
              <a:ext uri="{FF2B5EF4-FFF2-40B4-BE49-F238E27FC236}">
                <a16:creationId xmlns:a16="http://schemas.microsoft.com/office/drawing/2014/main" id="{CC60D5CE-1566-4B90-8993-2016873906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629" r="-2" b="17733"/>
          <a:stretch/>
        </p:blipFill>
        <p:spPr>
          <a:xfrm>
            <a:off x="4191001" y="51762"/>
            <a:ext cx="3809998" cy="3904881"/>
          </a:xfrm>
          <a:custGeom>
            <a:avLst/>
            <a:gdLst/>
            <a:ahLst/>
            <a:cxnLst/>
            <a:rect l="l" t="t" r="r" b="b"/>
            <a:pathLst>
              <a:path w="3809998" h="3361533">
                <a:moveTo>
                  <a:pt x="0" y="0"/>
                </a:moveTo>
                <a:lnTo>
                  <a:pt x="3809998" y="0"/>
                </a:lnTo>
                <a:lnTo>
                  <a:pt x="3809998" y="3353206"/>
                </a:lnTo>
                <a:lnTo>
                  <a:pt x="1781628" y="3181423"/>
                </a:lnTo>
                <a:lnTo>
                  <a:pt x="0" y="3361533"/>
                </a:lnTo>
                <a:close/>
              </a:path>
            </a:pathLst>
          </a:custGeom>
        </p:spPr>
      </p:pic>
      <p:pic>
        <p:nvPicPr>
          <p:cNvPr id="5" name="Paveikslėlis 4" descr="Paveikslėlis, kuriame yra žinutė, elektroniniai prietaisai, monitorius, ekranas&#10;&#10;Automatiškai sugeneruotas aprašymas">
            <a:extLst>
              <a:ext uri="{FF2B5EF4-FFF2-40B4-BE49-F238E27FC236}">
                <a16:creationId xmlns:a16="http://schemas.microsoft.com/office/drawing/2014/main" id="{F7F52075-3160-41D1-904D-7A0B17BC525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09" r="41395" b="2"/>
          <a:stretch/>
        </p:blipFill>
        <p:spPr>
          <a:xfrm>
            <a:off x="8191500" y="-1"/>
            <a:ext cx="4000500" cy="4008409"/>
          </a:xfrm>
          <a:custGeom>
            <a:avLst/>
            <a:gdLst/>
            <a:ahLst/>
            <a:cxnLst/>
            <a:rect l="l" t="t" r="r" b="b"/>
            <a:pathLst>
              <a:path w="4000500" h="3403026">
                <a:moveTo>
                  <a:pt x="0" y="0"/>
                </a:moveTo>
                <a:lnTo>
                  <a:pt x="4000500" y="0"/>
                </a:lnTo>
                <a:lnTo>
                  <a:pt x="4000500" y="3403026"/>
                </a:lnTo>
                <a:lnTo>
                  <a:pt x="9072" y="3370108"/>
                </a:lnTo>
                <a:lnTo>
                  <a:pt x="0" y="3369340"/>
                </a:lnTo>
                <a:close/>
              </a:path>
            </a:pathLst>
          </a:cu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A50943B0-FDF7-4C2C-B784-9208C945A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4021FAB-FA86-49DE-8FC9-585A1729B7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7B58B526-A432-4EB5-AA70-2BB897257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5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B406B435-214B-4111-B001-4714AD7F9E00}"/>
              </a:ext>
            </a:extLst>
          </p:cNvPr>
          <p:cNvSpPr txBox="1"/>
          <p:nvPr/>
        </p:nvSpPr>
        <p:spPr>
          <a:xfrm>
            <a:off x="3822970" y="4008405"/>
            <a:ext cx="7626486" cy="26939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600" b="1" dirty="0">
              <a:solidFill>
                <a:schemeClr val="bg1">
                  <a:alpha val="80000"/>
                </a:schemeClr>
              </a:solidFill>
              <a:latin typeface="Georgia" panose="02040502050405020303" pitchFamily="18" charset="0"/>
              <a:hlinkClick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chemeClr val="bg1">
                    <a:alpha val="80000"/>
                  </a:schemeClr>
                </a:solidFill>
                <a:latin typeface="Georgia" panose="02040502050405020303" pitchFamily="18" charset="0"/>
              </a:rPr>
              <a:t>INFORMACIJA APIE PROJEKTO VEIKLAS</a:t>
            </a:r>
            <a:r>
              <a:rPr lang="en-US" sz="1600" dirty="0">
                <a:solidFill>
                  <a:schemeClr val="bg1">
                    <a:alpha val="80000"/>
                  </a:schemeClr>
                </a:solidFill>
                <a:latin typeface="Georgia" panose="02040502050405020303" pitchFamily="18" charset="0"/>
              </a:rPr>
              <a:t>: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alpha val="80000"/>
                  </a:schemeClr>
                </a:solidFill>
                <a:latin typeface="Georgia" panose="02040502050405020303" pitchFamily="18" charset="0"/>
                <a:hlinkClick r:id="rId7"/>
              </a:rPr>
              <a:t>https://jjanonis.lt/</a:t>
            </a:r>
            <a:r>
              <a:rPr lang="en-US" sz="1400" dirty="0">
                <a:solidFill>
                  <a:schemeClr val="bg1">
                    <a:alpha val="80000"/>
                  </a:schemeClr>
                </a:solidFill>
                <a:latin typeface="Georgia" panose="02040502050405020303" pitchFamily="18" charset="0"/>
              </a:rPr>
              <a:t>  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alpha val="80000"/>
                  </a:schemeClr>
                </a:solidFill>
                <a:latin typeface="Georgia" panose="02040502050405020303" pitchFamily="18" charset="0"/>
                <a:hlinkClick r:id="rId8"/>
              </a:rPr>
              <a:t>https://twinspace.etwinning.net/98273/home</a:t>
            </a:r>
            <a:r>
              <a:rPr lang="en-US" sz="1400" dirty="0">
                <a:solidFill>
                  <a:schemeClr val="bg1">
                    <a:alpha val="80000"/>
                  </a:schemeClr>
                </a:solidFill>
                <a:latin typeface="Georgia" panose="02040502050405020303" pitchFamily="18" charset="0"/>
              </a:rPr>
              <a:t> </a:t>
            </a:r>
            <a:endParaRPr lang="lt-LT" sz="1400" dirty="0">
              <a:solidFill>
                <a:schemeClr val="bg1">
                  <a:alpha val="80000"/>
                </a:schemeClr>
              </a:solidFill>
              <a:latin typeface="Georgia" panose="02040502050405020303" pitchFamily="18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alpha val="80000"/>
                  </a:schemeClr>
                </a:solidFill>
                <a:latin typeface="Georgia" panose="02040502050405020303" pitchFamily="18" charset="0"/>
                <a:hlinkClick r:id="rId9"/>
              </a:rPr>
              <a:t>https://www.facebook.com/groups/2436600516377361/</a:t>
            </a:r>
            <a:r>
              <a:rPr lang="lt-LT" sz="1400" dirty="0">
                <a:solidFill>
                  <a:schemeClr val="bg1">
                    <a:alpha val="8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sz="1400" dirty="0">
                <a:solidFill>
                  <a:schemeClr val="bg1">
                    <a:alpha val="80000"/>
                  </a:schemeClr>
                </a:solidFill>
                <a:latin typeface="Georgia" panose="02040502050405020303" pitchFamily="18" charset="0"/>
              </a:rPr>
              <a:t> </a:t>
            </a:r>
            <a:endParaRPr lang="lt-LT" sz="1400" dirty="0">
              <a:solidFill>
                <a:schemeClr val="bg1">
                  <a:alpha val="80000"/>
                </a:schemeClr>
              </a:solidFill>
              <a:latin typeface="Georgia" panose="02040502050405020303" pitchFamily="18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alpha val="80000"/>
                  </a:schemeClr>
                </a:solidFill>
                <a:latin typeface="Georgia" panose="02040502050405020303" pitchFamily="18" charset="0"/>
                <a:hlinkClick r:id="rId10"/>
              </a:rPr>
              <a:t>https://www.facebook.com/groups/erasmuspliuslietuva</a:t>
            </a:r>
            <a:r>
              <a:rPr lang="lt-LT" sz="1400" dirty="0">
                <a:solidFill>
                  <a:schemeClr val="bg1">
                    <a:alpha val="8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sz="1400" dirty="0">
                <a:solidFill>
                  <a:schemeClr val="bg1">
                    <a:alpha val="80000"/>
                  </a:schemeClr>
                </a:solidFill>
                <a:latin typeface="Georgia" panose="02040502050405020303" pitchFamily="18" charset="0"/>
              </a:rPr>
              <a:t> </a:t>
            </a:r>
            <a:endParaRPr lang="lt-LT" sz="1400" dirty="0">
              <a:solidFill>
                <a:schemeClr val="bg1">
                  <a:alpha val="80000"/>
                </a:schemeClr>
              </a:solidFill>
              <a:latin typeface="Georgia" panose="02040502050405020303" pitchFamily="18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1">
                    <a:alpha val="8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sz="1400" dirty="0">
                <a:solidFill>
                  <a:schemeClr val="bg1">
                    <a:alpha val="80000"/>
                  </a:schemeClr>
                </a:solidFill>
                <a:latin typeface="Georgia" panose="02040502050405020303" pitchFamily="18" charset="0"/>
                <a:hlinkClick r:id="rId11"/>
              </a:rPr>
              <a:t>https://www.skrastas.lt/daugiau/mokyklu-naujienos/kovo-11-oji-juliaus-janonio-gimnazija-s</a:t>
            </a:r>
            <a:r>
              <a:rPr lang="en-US" sz="1400" dirty="0">
                <a:solidFill>
                  <a:schemeClr val="bg1">
                    <a:alpha val="80000"/>
                  </a:schemeClr>
                </a:solidFill>
                <a:latin typeface="Georgia" panose="02040502050405020303" pitchFamily="18" charset="0"/>
                <a:hlinkClick r:id="rId12"/>
              </a:rPr>
              <a:t>ujunge-su-pirenu-pusiasaliu?fbclid=IwAR1f6OK1Op7LI4IEANKSROrSQuTVOyFIysQnGWcl0xzBGBBeCwhxbahA-4E</a:t>
            </a:r>
            <a:r>
              <a:rPr lang="lt-LT" sz="1400" dirty="0">
                <a:solidFill>
                  <a:schemeClr val="bg1">
                    <a:alpha val="8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en-US" sz="1400" dirty="0">
                <a:solidFill>
                  <a:schemeClr val="bg1">
                    <a:alpha val="80000"/>
                  </a:schemeClr>
                </a:solidFill>
                <a:latin typeface="Georgia" panose="02040502050405020303" pitchFamily="18" charset="0"/>
              </a:rPr>
              <a:t> </a:t>
            </a:r>
            <a:r>
              <a:rPr lang="lt-LT" sz="1400" dirty="0">
                <a:solidFill>
                  <a:schemeClr val="bg1">
                    <a:alpha val="80000"/>
                  </a:schemeClr>
                </a:solidFill>
                <a:latin typeface="Georgia" panose="02040502050405020303" pitchFamily="18" charset="0"/>
              </a:rPr>
              <a:t>  </a:t>
            </a:r>
            <a:endParaRPr lang="en-US" sz="1400" dirty="0">
              <a:solidFill>
                <a:schemeClr val="bg1">
                  <a:alpha val="80000"/>
                </a:schemeClr>
              </a:solidFill>
              <a:latin typeface="Georgia" panose="02040502050405020303" pitchFamily="18" charset="0"/>
            </a:endParaRPr>
          </a:p>
          <a:p>
            <a:pPr marL="57150">
              <a:lnSpc>
                <a:spcPct val="90000"/>
              </a:lnSpc>
              <a:spcAft>
                <a:spcPts val="600"/>
              </a:spcAft>
            </a:pPr>
            <a:endParaRPr lang="en-US" sz="1600" dirty="0">
              <a:solidFill>
                <a:schemeClr val="bg1">
                  <a:alpha val="80000"/>
                </a:schemeClr>
              </a:solidFill>
              <a:latin typeface="Georgia" panose="02040502050405020303" pitchFamily="18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>
                  <a:alpha val="80000"/>
                </a:schemeClr>
              </a:solidFill>
              <a:latin typeface="Georgia" panose="02040502050405020303" pitchFamily="18" charset="0"/>
            </a:endParaRP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bg1">
                  <a:alpha val="80000"/>
                </a:schemeClr>
              </a:solidFill>
              <a:latin typeface="Georgia" panose="02040502050405020303" pitchFamily="18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600" dirty="0">
              <a:solidFill>
                <a:schemeClr val="bg1">
                  <a:alpha val="80000"/>
                </a:schemeClr>
              </a:solidFill>
            </a:endParaRPr>
          </a:p>
        </p:txBody>
      </p:sp>
      <p:pic>
        <p:nvPicPr>
          <p:cNvPr id="3" name="Paveikslėlis 2">
            <a:extLst>
              <a:ext uri="{FF2B5EF4-FFF2-40B4-BE49-F238E27FC236}">
                <a16:creationId xmlns:a16="http://schemas.microsoft.com/office/drawing/2014/main" id="{EF2829C2-0355-4BA3-947B-DF76C386D9C0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6145" y="2529161"/>
            <a:ext cx="1780186" cy="99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450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>
            <a:extLst>
              <a:ext uri="{FF2B5EF4-FFF2-40B4-BE49-F238E27FC236}">
                <a16:creationId xmlns:a16="http://schemas.microsoft.com/office/drawing/2014/main" id="{B4722E7B-606F-4B61-B334-91D659F5F7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6991" y="156527"/>
            <a:ext cx="10812000" cy="65449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B6A4E77-C9B1-4147-96B2-3B3B1B6ADEBD}"/>
              </a:ext>
            </a:extLst>
          </p:cNvPr>
          <p:cNvSpPr txBox="1"/>
          <p:nvPr/>
        </p:nvSpPr>
        <p:spPr>
          <a:xfrm>
            <a:off x="4270443" y="4696546"/>
            <a:ext cx="751284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lt-LT" b="1" dirty="0">
                <a:highlight>
                  <a:srgbClr val="808080"/>
                </a:highlight>
                <a:latin typeface="Georgia" panose="02040502050405020303" pitchFamily="18" charset="0"/>
              </a:rPr>
              <a:t>PROJEKTO PARTNERIŲ INTERNETINĖS SVETAINĖS:</a:t>
            </a:r>
          </a:p>
          <a:p>
            <a:r>
              <a:rPr lang="pt-BR" b="1" dirty="0">
                <a:highlight>
                  <a:srgbClr val="C0C0C0"/>
                </a:highlight>
                <a:latin typeface="Georgia" panose="02040502050405020303" pitchFamily="18" charset="0"/>
              </a:rPr>
              <a:t>Agrupamento de Escolas Camilo Castelo Branco, Vila Nova de Famalicão (Portugalija)</a:t>
            </a:r>
          </a:p>
          <a:p>
            <a:r>
              <a:rPr lang="pt-BR" b="1" u="sng" dirty="0">
                <a:solidFill>
                  <a:srgbClr val="0070C0"/>
                </a:solidFill>
                <a:highlight>
                  <a:srgbClr val="C0C0C0"/>
                </a:highlight>
                <a:latin typeface="Georgia" panose="02040502050405020303" pitchFamily="18" charset="0"/>
              </a:rPr>
              <a:t>http:// </a:t>
            </a:r>
            <a:r>
              <a:rPr lang="pt-BR" b="1" u="sng" dirty="0">
                <a:solidFill>
                  <a:srgbClr val="002060"/>
                </a:solidFill>
                <a:highlight>
                  <a:srgbClr val="C0C0C0"/>
                </a:highlight>
                <a:latin typeface="Georgia" panose="02040502050405020303" pitchFamily="18" charset="0"/>
                <a:hlinkClick r:id="rId3"/>
              </a:rPr>
              <a:t>www.aeccb.pt</a:t>
            </a:r>
            <a:endParaRPr lang="lt-LT" b="1" u="sng" dirty="0">
              <a:solidFill>
                <a:srgbClr val="002060"/>
              </a:solidFill>
              <a:highlight>
                <a:srgbClr val="C0C0C0"/>
              </a:highlight>
              <a:latin typeface="Georgia" panose="02040502050405020303" pitchFamily="18" charset="0"/>
            </a:endParaRPr>
          </a:p>
          <a:p>
            <a:r>
              <a:rPr lang="it-IT" b="1" u="sng" dirty="0">
                <a:highlight>
                  <a:srgbClr val="C0C0C0"/>
                </a:highlight>
                <a:latin typeface="Georgia" panose="02040502050405020303" pitchFamily="18" charset="0"/>
              </a:rPr>
              <a:t>IES URBI BHI , Basauri (Ispanija)</a:t>
            </a:r>
          </a:p>
          <a:p>
            <a:r>
              <a:rPr lang="it-IT" b="1" u="sng" dirty="0">
                <a:solidFill>
                  <a:srgbClr val="002060"/>
                </a:solidFill>
                <a:highlight>
                  <a:srgbClr val="C0C0C0"/>
                </a:highlight>
                <a:latin typeface="Georgia" panose="02040502050405020303" pitchFamily="18" charset="0"/>
                <a:hlinkClick r:id="rId4"/>
              </a:rPr>
              <a:t>http://hasi.urbibas.org</a:t>
            </a:r>
            <a:r>
              <a:rPr lang="lt-LT" b="1" u="sng" dirty="0">
                <a:solidFill>
                  <a:srgbClr val="002060"/>
                </a:solidFill>
                <a:highlight>
                  <a:srgbClr val="C0C0C0"/>
                </a:highlight>
                <a:latin typeface="Georgia" panose="02040502050405020303" pitchFamily="18" charset="0"/>
              </a:rPr>
              <a:t> </a:t>
            </a:r>
            <a:r>
              <a:rPr lang="it-IT" b="1" u="sng" dirty="0">
                <a:solidFill>
                  <a:srgbClr val="002060"/>
                </a:solidFill>
                <a:highlight>
                  <a:srgbClr val="C0C0C0"/>
                </a:highlight>
                <a:latin typeface="Georgia" panose="02040502050405020303" pitchFamily="18" charset="0"/>
              </a:rPr>
              <a:t> </a:t>
            </a:r>
          </a:p>
          <a:p>
            <a:endParaRPr lang="it-IT" b="1" u="sng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endParaRPr lang="lt-LT" b="1" u="sng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endParaRPr lang="lt-LT" b="1" u="sng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r>
              <a:rPr lang="pt-BR" b="1" u="sng" dirty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r>
              <a:rPr lang="lt-LT" b="1" u="sng" dirty="0">
                <a:solidFill>
                  <a:srgbClr val="002060"/>
                </a:solidFill>
                <a:latin typeface="Georgia" panose="02040502050405020303" pitchFamily="18" charset="0"/>
              </a:rPr>
              <a:t> </a:t>
            </a:r>
            <a:endParaRPr lang="pt-BR" b="1" u="sng" dirty="0">
              <a:solidFill>
                <a:srgbClr val="002060"/>
              </a:solidFill>
              <a:latin typeface="Georgia" panose="02040502050405020303" pitchFamily="18" charset="0"/>
            </a:endParaRPr>
          </a:p>
          <a:p>
            <a:endParaRPr lang="lt-LT" b="1" dirty="0">
              <a:latin typeface="Georgia" panose="02040502050405020303" pitchFamily="18" charset="0"/>
            </a:endParaRPr>
          </a:p>
          <a:p>
            <a:endParaRPr lang="lt-LT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C1B0A5A-9154-4792-AE90-0831A03CB24D}"/>
              </a:ext>
            </a:extLst>
          </p:cNvPr>
          <p:cNvSpPr txBox="1"/>
          <p:nvPr/>
        </p:nvSpPr>
        <p:spPr>
          <a:xfrm>
            <a:off x="1429965" y="1238125"/>
            <a:ext cx="542560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highlight>
                  <a:srgbClr val="C0C0C0"/>
                </a:highlight>
                <a:latin typeface="Georgia" panose="02040502050405020303" pitchFamily="18" charset="0"/>
              </a:rPr>
              <a:t>ERASMUS+ </a:t>
            </a:r>
            <a:br>
              <a:rPr lang="en-US" b="1" dirty="0">
                <a:highlight>
                  <a:srgbClr val="C0C0C0"/>
                </a:highlight>
                <a:latin typeface="Georgia" panose="02040502050405020303" pitchFamily="18" charset="0"/>
              </a:rPr>
            </a:br>
            <a:r>
              <a:rPr lang="en-US" b="1" dirty="0">
                <a:highlight>
                  <a:srgbClr val="C0C0C0"/>
                </a:highlight>
                <a:latin typeface="Georgia" panose="02040502050405020303" pitchFamily="18" charset="0"/>
              </a:rPr>
              <a:t>,,+ PARTICIPATORY DEMOCRACY, + ACTIVE CITIZENSHIP “</a:t>
            </a:r>
          </a:p>
        </p:txBody>
      </p:sp>
      <p:pic>
        <p:nvPicPr>
          <p:cNvPr id="9" name="Paveikslėlis 8">
            <a:extLst>
              <a:ext uri="{FF2B5EF4-FFF2-40B4-BE49-F238E27FC236}">
                <a16:creationId xmlns:a16="http://schemas.microsoft.com/office/drawing/2014/main" id="{9DFC8953-F091-4E18-B621-68D77B964A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9965" y="457200"/>
            <a:ext cx="2431290" cy="1041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668836"/>
      </p:ext>
    </p:extLst>
  </p:cSld>
  <p:clrMapOvr>
    <a:masterClrMapping/>
  </p:clrMapOvr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484</TotalTime>
  <Words>723</Words>
  <Application>Microsoft Office PowerPoint</Application>
  <PresentationFormat>Plačiaekranė</PresentationFormat>
  <Paragraphs>77</Paragraphs>
  <Slides>9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Georgia</vt:lpstr>
      <vt:lpstr>„Office“ tema</vt:lpstr>
      <vt:lpstr>   ,, +PARTICIPATORY  DEMOCRACY, +ACTIVE CITIZENSHIP ‘‘   2019-1-PT01-KA229-061433-2 2019 – 2022 m   </vt:lpstr>
      <vt:lpstr>PROJEKTO TIKSLAI </vt:lpstr>
      <vt:lpstr>ŽINIŲ APIE  EUROPOS ISTORIJĄ, ATMINTĮ IR TAPATYBĘ GILINIMAS</vt:lpstr>
      <vt:lpstr>GILINTI DEMOKRATIJOS SAMPRATĄ</vt:lpstr>
      <vt:lpstr>SKATINAMAS PILIETINIS GIMNAZISTŲ AKTYVUMAS</vt:lpstr>
      <vt:lpstr>EUROPIETIŠKOSIOS TAPATYBĖS STIPRINIMAS</vt:lpstr>
      <vt:lpstr>TOBULINAMI KALBINIAI GEBĖJIMAI IR TARPKULTŪRINĖ  KOMPETENCIJA</vt:lpstr>
      <vt:lpstr>ERASMUS+   ,,+ PARTICIPATORY DEMOCRACY, + ACTIVE CITIZENSHIP “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ERASMUS+ PROJECT: ,, +Participatory Democracy, +Active Citizenship‘‘ - 2019-1-PT01-KA229-061433-2 </dc:title>
  <dc:creator>Kristina Murauskienė</dc:creator>
  <cp:lastModifiedBy>Kristina Murauskienė</cp:lastModifiedBy>
  <cp:revision>84</cp:revision>
  <dcterms:created xsi:type="dcterms:W3CDTF">2021-03-22T08:30:15Z</dcterms:created>
  <dcterms:modified xsi:type="dcterms:W3CDTF">2021-04-07T09:24:02Z</dcterms:modified>
</cp:coreProperties>
</file>