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8" r:id="rId3"/>
    <p:sldId id="259" r:id="rId4"/>
  </p:sldIdLst>
  <p:sldSz cx="12192000" cy="6858000"/>
  <p:notesSz cx="6907213" cy="1003935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smtClean="0"/>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10/9/2019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10/9/2019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10/9/2019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10/9/2019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10/9/2019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smtClean="0"/>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smtClean="0"/>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smtClean="0"/>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smtClean="0"/>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10/9/2019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smtClean="0"/>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10/9/2019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smtClean="0"/>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smtClean="0"/>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Editar el estilo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10/9/2019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smtClean="0"/>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smtClean="0"/>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10/9/2019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smtClean="0"/>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10/9/2019</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6.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9829" y="4075629"/>
            <a:ext cx="3150158" cy="2568474"/>
          </a:xfrm>
          <a:prstGeom prst="rect">
            <a:avLst/>
          </a:prstGeom>
        </p:spPr>
      </p:pic>
      <p:sp>
        <p:nvSpPr>
          <p:cNvPr id="5" name="Rectángulo 4"/>
          <p:cNvSpPr/>
          <p:nvPr/>
        </p:nvSpPr>
        <p:spPr>
          <a:xfrm>
            <a:off x="1829804" y="712873"/>
            <a:ext cx="9200270" cy="3231654"/>
          </a:xfrm>
          <a:prstGeom prst="rect">
            <a:avLst/>
          </a:prstGeom>
          <a:blipFill>
            <a:blip r:embed="rId2"/>
            <a:tile tx="0" ty="0" sx="100000" sy="100000" flip="none" algn="tl"/>
          </a:blipFill>
        </p:spPr>
        <p:txBody>
          <a:bodyPr wrap="square">
            <a:spAutoFit/>
          </a:bodyPr>
          <a:lstStyle/>
          <a:p>
            <a:r>
              <a:rPr lang="es-ES" sz="2800" b="1" dirty="0"/>
              <a:t>ERASMUS+ PROJECT</a:t>
            </a:r>
          </a:p>
          <a:p>
            <a:endParaRPr lang="es-ES" sz="2800" b="1" dirty="0"/>
          </a:p>
          <a:p>
            <a:r>
              <a:rPr lang="es-ES" sz="2800" b="1" dirty="0"/>
              <a:t>+ PARTICIPATORY DEMOCRACY, </a:t>
            </a:r>
            <a:r>
              <a:rPr lang="es-ES" sz="2800" b="1" dirty="0" smtClean="0"/>
              <a:t>+</a:t>
            </a:r>
            <a:r>
              <a:rPr lang="es-ES" sz="2800" b="1" dirty="0"/>
              <a:t>ACTIVE CITIZENSHIP</a:t>
            </a:r>
          </a:p>
          <a:p>
            <a:pPr algn="ctr"/>
            <a:endParaRPr lang="es-ES" dirty="0"/>
          </a:p>
          <a:p>
            <a:pPr algn="ctr"/>
            <a:r>
              <a:rPr lang="es-ES" sz="2400" b="1" dirty="0"/>
              <a:t>LOGO </a:t>
            </a:r>
            <a:r>
              <a:rPr lang="es-ES" sz="2400" b="1" dirty="0" smtClean="0"/>
              <a:t>CONTEST</a:t>
            </a:r>
          </a:p>
          <a:p>
            <a:endParaRPr lang="es-ES" sz="2400" dirty="0"/>
          </a:p>
          <a:p>
            <a:r>
              <a:rPr lang="es-ES" dirty="0"/>
              <a:t>1. - CONTEST IS OPEN TO ALL STUDENTS OF 3  SCHOOLS (AGRUPAMENTO DE ESCOLAS CAMILO CASTELO BRANCO, PORTUGAL; SIAULIU JULIAUS JANONIO GIMNAZIJA, LITUÂNIA;  URBI, BASAURI, SPAIN)</a:t>
            </a:r>
          </a:p>
        </p:txBody>
      </p:sp>
      <p:sp>
        <p:nvSpPr>
          <p:cNvPr id="6" name="Rectángulo 5"/>
          <p:cNvSpPr/>
          <p:nvPr/>
        </p:nvSpPr>
        <p:spPr>
          <a:xfrm>
            <a:off x="4532811" y="4261283"/>
            <a:ext cx="7419702" cy="1200329"/>
          </a:xfrm>
          <a:prstGeom prst="rect">
            <a:avLst/>
          </a:prstGeom>
          <a:blipFill>
            <a:blip r:embed="rId2"/>
            <a:tile tx="0" ty="0" sx="100000" sy="100000" flip="none" algn="tl"/>
          </a:blipFill>
        </p:spPr>
        <p:txBody>
          <a:bodyPr wrap="square">
            <a:spAutoFit/>
          </a:bodyPr>
          <a:lstStyle/>
          <a:p>
            <a:r>
              <a:rPr lang="en-US" dirty="0"/>
              <a:t>2. - CONTESTANTS MAY SUBMIT UP THE ORIGINAL ENTRIES. SUBMISSION OF ENTRIES IS UP TO THE 3RD </a:t>
            </a:r>
            <a:r>
              <a:rPr lang="en-US" dirty="0" smtClean="0"/>
              <a:t> OF NOVEMBER, 2019.</a:t>
            </a:r>
            <a:endParaRPr lang="en-US" dirty="0"/>
          </a:p>
          <a:p>
            <a:r>
              <a:rPr lang="en-US" dirty="0"/>
              <a:t>3. - LOGO SHOULD EMBODY OR PORTRAY THE CONTENT OF PROJECT: </a:t>
            </a:r>
            <a:r>
              <a:rPr lang="en-US" dirty="0" smtClean="0"/>
              <a:t> </a:t>
            </a:r>
            <a:endParaRPr lang="en-US" dirty="0"/>
          </a:p>
          <a:p>
            <a:r>
              <a:rPr lang="en-US" dirty="0" smtClean="0"/>
              <a:t>+PARTICIPATORY </a:t>
            </a:r>
            <a:r>
              <a:rPr lang="en-US" dirty="0"/>
              <a:t>DEMOCRACY, +ACTIVE CITIZENSHIP. </a:t>
            </a:r>
          </a:p>
        </p:txBody>
      </p:sp>
      <p:pic>
        <p:nvPicPr>
          <p:cNvPr id="8" name="image5.png" descr="F:\ERASMUS DEMOCRACY\logo European Union.png"/>
          <p:cNvPicPr/>
          <p:nvPr/>
        </p:nvPicPr>
        <p:blipFill>
          <a:blip r:embed="rId4"/>
          <a:srcRect/>
          <a:stretch>
            <a:fillRect/>
          </a:stretch>
        </p:blipFill>
        <p:spPr>
          <a:xfrm>
            <a:off x="3529986" y="5869713"/>
            <a:ext cx="2899953" cy="774390"/>
          </a:xfrm>
          <a:prstGeom prst="rect">
            <a:avLst/>
          </a:prstGeom>
          <a:ln/>
        </p:spPr>
      </p:pic>
    </p:spTree>
    <p:extLst>
      <p:ext uri="{BB962C8B-B14F-4D97-AF65-F5344CB8AC3E}">
        <p14:creationId xmlns:p14="http://schemas.microsoft.com/office/powerpoint/2010/main" val="9783094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22723"/>
            <a:ext cx="3971925" cy="3238500"/>
          </a:xfrm>
          <a:prstGeom prst="rect">
            <a:avLst/>
          </a:prstGeom>
        </p:spPr>
      </p:pic>
      <p:sp>
        <p:nvSpPr>
          <p:cNvPr id="2" name="Rectángulo 1"/>
          <p:cNvSpPr/>
          <p:nvPr/>
        </p:nvSpPr>
        <p:spPr>
          <a:xfrm>
            <a:off x="1645920" y="295275"/>
            <a:ext cx="8398412" cy="2862322"/>
          </a:xfrm>
          <a:prstGeom prst="rect">
            <a:avLst/>
          </a:prstGeom>
          <a:blipFill>
            <a:blip r:embed="rId2"/>
            <a:tile tx="0" ty="0" sx="100000" sy="100000" flip="none" algn="tl"/>
          </a:blipFill>
        </p:spPr>
        <p:txBody>
          <a:bodyPr wrap="square">
            <a:spAutoFit/>
          </a:bodyPr>
          <a:lstStyle/>
          <a:p>
            <a:r>
              <a:rPr lang="en-US" dirty="0"/>
              <a:t> 4. - EACH ENTRY MAY BE PICTURE OR TEXT-BASED OR IN COMBINATION.  ENTRIES MAY BE DONE BY FREE-HAND IN MARKERS, INK, OIL OR ACRYLIC OR BY COMPUTER. THERE ARE NO COLOR RESTRICTIONS. FILE FORMATS: GIF, JPEG, PNG, RAW, TIFF, BMP. IN DINA5.</a:t>
            </a:r>
          </a:p>
          <a:p>
            <a:r>
              <a:rPr lang="en-US" dirty="0"/>
              <a:t> </a:t>
            </a:r>
          </a:p>
          <a:p>
            <a:r>
              <a:rPr lang="en-US" dirty="0"/>
              <a:t>5. - EACH LOGO SHOULD BE ACCOMPANIED WITH A BRIEF EXPLANATION/ DESCRIPTION TO PROVIDE CONTEXT TO THE SUGGESTED LOGO (I.E. EXPLANATION OF THE COLORS, SYMBOLS USED, PICTURES, IMAGES, ETC.) </a:t>
            </a:r>
          </a:p>
          <a:p>
            <a:endParaRPr lang="en-US" dirty="0"/>
          </a:p>
          <a:p>
            <a:endParaRPr lang="en-US" dirty="0"/>
          </a:p>
        </p:txBody>
      </p:sp>
      <p:sp>
        <p:nvSpPr>
          <p:cNvPr id="3" name="Rectángulo 2"/>
          <p:cNvSpPr/>
          <p:nvPr/>
        </p:nvSpPr>
        <p:spPr>
          <a:xfrm>
            <a:off x="3971925" y="3370216"/>
            <a:ext cx="7614829" cy="1200329"/>
          </a:xfrm>
          <a:prstGeom prst="rect">
            <a:avLst/>
          </a:prstGeom>
          <a:blipFill>
            <a:blip r:embed="rId2"/>
            <a:tile tx="0" ty="0" sx="100000" sy="100000" flip="none" algn="tl"/>
          </a:blipFill>
        </p:spPr>
        <p:txBody>
          <a:bodyPr wrap="square">
            <a:spAutoFit/>
          </a:bodyPr>
          <a:lstStyle/>
          <a:p>
            <a:r>
              <a:rPr lang="en-US" dirty="0"/>
              <a:t>6.-THE LOGO SHOULD CARRY THE NAME OF THE ARTIST. THE DESIGN OF THE LOGO MUST BE CERTIFIED ORIGINAL. THE DESIGNER IS RESPONSIBLE FOR PROVING ITS AUTHENTICITY, SHOULD ANY COMPLAINTS MAY ARISE DUE TO SIMILARITIES, LIKENESS OR COMPARISON OF THE DESIGNS.</a:t>
            </a:r>
            <a:endParaRPr lang="es-ES" dirty="0"/>
          </a:p>
        </p:txBody>
      </p:sp>
      <p:pic>
        <p:nvPicPr>
          <p:cNvPr id="7" name="image5.png" descr="F:\ERASMUS DEMOCRACY\logo European Union.png"/>
          <p:cNvPicPr/>
          <p:nvPr/>
        </p:nvPicPr>
        <p:blipFill>
          <a:blip r:embed="rId4"/>
          <a:srcRect/>
          <a:stretch>
            <a:fillRect/>
          </a:stretch>
        </p:blipFill>
        <p:spPr>
          <a:xfrm>
            <a:off x="3278777" y="5464764"/>
            <a:ext cx="3657600" cy="870722"/>
          </a:xfrm>
          <a:prstGeom prst="rect">
            <a:avLst/>
          </a:prstGeom>
          <a:ln/>
        </p:spPr>
      </p:pic>
    </p:spTree>
    <p:extLst>
      <p:ext uri="{BB962C8B-B14F-4D97-AF65-F5344CB8AC3E}">
        <p14:creationId xmlns:p14="http://schemas.microsoft.com/office/powerpoint/2010/main" val="31719348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22723"/>
            <a:ext cx="3971925" cy="3238500"/>
          </a:xfrm>
          <a:prstGeom prst="rect">
            <a:avLst/>
          </a:prstGeom>
        </p:spPr>
      </p:pic>
      <p:sp>
        <p:nvSpPr>
          <p:cNvPr id="5" name="Rectángulo 4"/>
          <p:cNvSpPr/>
          <p:nvPr/>
        </p:nvSpPr>
        <p:spPr>
          <a:xfrm>
            <a:off x="1972491" y="295275"/>
            <a:ext cx="8778240" cy="646331"/>
          </a:xfrm>
          <a:prstGeom prst="rect">
            <a:avLst/>
          </a:prstGeom>
          <a:blipFill>
            <a:blip r:embed="rId2"/>
            <a:tile tx="0" ty="0" sx="100000" sy="100000" flip="none" algn="tl"/>
          </a:blipFill>
        </p:spPr>
        <p:txBody>
          <a:bodyPr wrap="square">
            <a:spAutoFit/>
          </a:bodyPr>
          <a:lstStyle/>
          <a:p>
            <a:r>
              <a:rPr lang="en-US" dirty="0"/>
              <a:t>7. - WINNING ENTRY WILL BE USED AS THE OFFICIAL LOGO OF THIS ERASMUS+ PROJECT. IT WILL APPEAR IN EVERY SINGLE DOCUMENT RELATED TO THE PROJECT.</a:t>
            </a:r>
            <a:endParaRPr lang="es-ES" dirty="0"/>
          </a:p>
        </p:txBody>
      </p:sp>
      <p:sp>
        <p:nvSpPr>
          <p:cNvPr id="6" name="Rectángulo 5"/>
          <p:cNvSpPr/>
          <p:nvPr/>
        </p:nvSpPr>
        <p:spPr>
          <a:xfrm>
            <a:off x="3047999" y="1443841"/>
            <a:ext cx="8460377" cy="2862322"/>
          </a:xfrm>
          <a:prstGeom prst="rect">
            <a:avLst/>
          </a:prstGeom>
          <a:blipFill>
            <a:blip r:embed="rId2"/>
            <a:tile tx="0" ty="0" sx="100000" sy="100000" flip="none" algn="tl"/>
          </a:blipFill>
        </p:spPr>
        <p:txBody>
          <a:bodyPr wrap="square">
            <a:spAutoFit/>
          </a:bodyPr>
          <a:lstStyle/>
          <a:p>
            <a:r>
              <a:rPr lang="en-US" dirty="0"/>
              <a:t>8.- THE ERASMUS+  PROJECT  REPRESENTATIVES RESERVE THE RIGHT TO DISQUALIFY ANY ENTRY FOR DIFFERENT  REASONS SUCH AS OFFENSES, RUDE WORDS, NOT ADEQUACY WITH THE CONTENT OF THE PROJECT…</a:t>
            </a:r>
          </a:p>
          <a:p>
            <a:endParaRPr lang="en-US" dirty="0"/>
          </a:p>
          <a:p>
            <a:r>
              <a:rPr lang="en-US" dirty="0"/>
              <a:t>9. - IN ORDER TO CHOOSE THE WINNER, THE PRESENTED LOGOS WILL BE VOTED FROM 4TH TO 12TH OF NOVEMBER, 2019.</a:t>
            </a:r>
          </a:p>
          <a:p>
            <a:endParaRPr lang="en-US" dirty="0"/>
          </a:p>
          <a:p>
            <a:r>
              <a:rPr lang="en-US" dirty="0"/>
              <a:t>12. –A WONDERFUL PRIZE AND DIPLOMA AWAITS THE WINNER.</a:t>
            </a:r>
          </a:p>
          <a:p>
            <a:endParaRPr lang="en-US" dirty="0"/>
          </a:p>
          <a:p>
            <a:r>
              <a:rPr lang="en-US" dirty="0"/>
              <a:t>13. - LOGOS MAY SEND TO THE EMAIL ADDRESS OF YOUR TEACHER. </a:t>
            </a:r>
          </a:p>
        </p:txBody>
      </p:sp>
      <p:pic>
        <p:nvPicPr>
          <p:cNvPr id="7" name="image4.png" descr="F:\0 Mais democracia participativa, mais cidadania ativa\EMBLEMA lituania.png"/>
          <p:cNvPicPr/>
          <p:nvPr/>
        </p:nvPicPr>
        <p:blipFill>
          <a:blip r:embed="rId4"/>
          <a:srcRect/>
          <a:stretch>
            <a:fillRect/>
          </a:stretch>
        </p:blipFill>
        <p:spPr>
          <a:xfrm>
            <a:off x="1536382" y="1907515"/>
            <a:ext cx="899160" cy="851535"/>
          </a:xfrm>
          <a:prstGeom prst="rect">
            <a:avLst/>
          </a:prstGeom>
          <a:ln/>
        </p:spPr>
      </p:pic>
      <p:pic>
        <p:nvPicPr>
          <p:cNvPr id="8" name="image3.png"/>
          <p:cNvPicPr/>
          <p:nvPr/>
        </p:nvPicPr>
        <p:blipFill>
          <a:blip r:embed="rId5"/>
          <a:srcRect l="16518" t="15039" r="16329" b="16079"/>
          <a:stretch>
            <a:fillRect/>
          </a:stretch>
        </p:blipFill>
        <p:spPr>
          <a:xfrm>
            <a:off x="4598127" y="4897918"/>
            <a:ext cx="1162276" cy="980368"/>
          </a:xfrm>
          <a:prstGeom prst="rect">
            <a:avLst/>
          </a:prstGeom>
          <a:ln/>
        </p:spPr>
      </p:pic>
      <p:pic>
        <p:nvPicPr>
          <p:cNvPr id="9" name="Imagen 8" descr="F:\ERASMUS DEMOCRACY\LOGOAK\logotipoa 2.PNG"/>
          <p:cNvPicPr/>
          <p:nvPr/>
        </p:nvPicPr>
        <p:blipFill>
          <a:blip r:embed="rId6">
            <a:extLst>
              <a:ext uri="{28A0092B-C50C-407E-A947-70E740481C1C}">
                <a14:useLocalDpi xmlns:a14="http://schemas.microsoft.com/office/drawing/2010/main" val="0"/>
              </a:ext>
            </a:extLst>
          </a:blip>
          <a:srcRect/>
          <a:stretch>
            <a:fillRect/>
          </a:stretch>
        </p:blipFill>
        <p:spPr bwMode="auto">
          <a:xfrm>
            <a:off x="6609806" y="4897918"/>
            <a:ext cx="1364659" cy="1084871"/>
          </a:xfrm>
          <a:prstGeom prst="rect">
            <a:avLst/>
          </a:prstGeom>
          <a:noFill/>
          <a:ln>
            <a:noFill/>
          </a:ln>
        </p:spPr>
      </p:pic>
      <p:pic>
        <p:nvPicPr>
          <p:cNvPr id="10" name="image5.png" descr="F:\ERASMUS DEMOCRACY\logo European Union.png"/>
          <p:cNvPicPr/>
          <p:nvPr/>
        </p:nvPicPr>
        <p:blipFill>
          <a:blip r:embed="rId7"/>
          <a:srcRect/>
          <a:stretch>
            <a:fillRect/>
          </a:stretch>
        </p:blipFill>
        <p:spPr>
          <a:xfrm>
            <a:off x="8608423" y="4946495"/>
            <a:ext cx="2351314" cy="931791"/>
          </a:xfrm>
          <a:prstGeom prst="rect">
            <a:avLst/>
          </a:prstGeom>
          <a:ln/>
        </p:spPr>
      </p:pic>
    </p:spTree>
    <p:extLst>
      <p:ext uri="{BB962C8B-B14F-4D97-AF65-F5344CB8AC3E}">
        <p14:creationId xmlns:p14="http://schemas.microsoft.com/office/powerpoint/2010/main" val="841130269"/>
      </p:ext>
    </p:extLst>
  </p:cSld>
  <p:clrMapOvr>
    <a:masterClrMapping/>
  </p:clrMapOvr>
  <p:timing>
    <p:tnLst>
      <p:par>
        <p:cTn id="1" dur="indefinite" restart="never" nodeType="tmRoot"/>
      </p:par>
    </p:tnLst>
  </p:timing>
</p:sld>
</file>

<file path=ppt/theme/theme1.xml><?xml version="1.0" encoding="utf-8"?>
<a:theme xmlns:a="http://schemas.openxmlformats.org/drawingml/2006/main" name="Gota">
  <a:themeElements>
    <a:clrScheme name="Droplet">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A633B6A3-9E7F-4C10-9C98-2517A3134361}"/>
    </a:ext>
  </a:extLst>
</a:theme>
</file>

<file path=docProps/app.xml><?xml version="1.0" encoding="utf-8"?>
<Properties xmlns="http://schemas.openxmlformats.org/officeDocument/2006/extended-properties" xmlns:vt="http://schemas.openxmlformats.org/officeDocument/2006/docPropsVTypes">
  <Template>TM04033925[[fn=Gota]]</Template>
  <TotalTime>28</TotalTime>
  <Words>349</Words>
  <Application>Microsoft Office PowerPoint</Application>
  <PresentationFormat>Plačiaekranė</PresentationFormat>
  <Paragraphs>22</Paragraphs>
  <Slides>3</Slides>
  <Notes>0</Notes>
  <HiddenSlides>0</HiddenSlides>
  <MMClips>0</MMClips>
  <ScaleCrop>false</ScaleCrop>
  <HeadingPairs>
    <vt:vector size="6" baseType="variant">
      <vt:variant>
        <vt:lpstr>Naudojami šriftai</vt:lpstr>
      </vt:variant>
      <vt:variant>
        <vt:i4>2</vt:i4>
      </vt:variant>
      <vt:variant>
        <vt:lpstr>Tema</vt:lpstr>
      </vt:variant>
      <vt:variant>
        <vt:i4>1</vt:i4>
      </vt:variant>
      <vt:variant>
        <vt:lpstr>Skaidrių pavadinimai</vt:lpstr>
      </vt:variant>
      <vt:variant>
        <vt:i4>3</vt:i4>
      </vt:variant>
    </vt:vector>
  </HeadingPairs>
  <TitlesOfParts>
    <vt:vector size="6" baseType="lpstr">
      <vt:lpstr>Arial</vt:lpstr>
      <vt:lpstr>Tw Cen MT</vt:lpstr>
      <vt:lpstr>Gota</vt:lpstr>
      <vt:lpstr>„PowerPoint“ pateiktis</vt:lpstr>
      <vt:lpstr>„PowerPoint“ pateiktis</vt:lpstr>
      <vt:lpstr>„PowerPoint“ pateiktis</vt:lpstr>
    </vt:vector>
  </TitlesOfParts>
  <Company>Hezkuntza Saila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Karmele</dc:creator>
  <cp:lastModifiedBy>Windows User</cp:lastModifiedBy>
  <cp:revision>4</cp:revision>
  <cp:lastPrinted>2019-10-08T14:17:29Z</cp:lastPrinted>
  <dcterms:created xsi:type="dcterms:W3CDTF">2019-10-08T13:56:41Z</dcterms:created>
  <dcterms:modified xsi:type="dcterms:W3CDTF">2019-10-09T06:44:38Z</dcterms:modified>
</cp:coreProperties>
</file>